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36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ATLAB_Workspace\AudioBasic\AirPod2_BMT\A_2019_11_18_M_G_MSC-ON_MSC-OF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ATLAB_Workspace\AudioBasic\AirPod2_BMT\A_2019_11_18_M_G_MSC-ON_MSC-OFF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ATLAB_Workspace\AudioBasic\AirPod2_BMT\A_2019_11_18_M_G_MSC-ON_MSC-OFF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'A_2019_11_18_M_G_MSC-ON_MSC-OFF'!$J$1</c:f>
              <c:strCache>
                <c:ptCount val="1"/>
                <c:pt idx="0">
                  <c:v>0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'A_2019_11_18_M_G_MSC-ON_MSC-OFF'!$J$2:$J$3012</c:f>
              <c:numCache>
                <c:formatCode>General</c:formatCode>
                <c:ptCount val="3011"/>
                <c:pt idx="0">
                  <c:v>-5.1201768008177169</c:v>
                </c:pt>
                <c:pt idx="1">
                  <c:v>-9.24033860192867</c:v>
                </c:pt>
                <c:pt idx="2">
                  <c:v>12.639889589278027</c:v>
                </c:pt>
                <c:pt idx="3">
                  <c:v>40.5202077786671</c:v>
                </c:pt>
                <c:pt idx="4">
                  <c:v>68.400525968056172</c:v>
                </c:pt>
                <c:pt idx="5">
                  <c:v>88.280724159791134</c:v>
                </c:pt>
                <c:pt idx="6">
                  <c:v>91.160667356685735</c:v>
                </c:pt>
                <c:pt idx="7">
                  <c:v>95.040625553228892</c:v>
                </c:pt>
                <c:pt idx="8">
                  <c:v>97.920568750123493</c:v>
                </c:pt>
                <c:pt idx="9">
                  <c:v>88.800331950304098</c:v>
                </c:pt>
                <c:pt idx="10">
                  <c:v>76.680050151771866</c:v>
                </c:pt>
                <c:pt idx="11">
                  <c:v>64.559768353006802</c:v>
                </c:pt>
                <c:pt idx="12">
                  <c:v>53.439501553657465</c:v>
                </c:pt>
                <c:pt idx="13">
                  <c:v>45.319279753952287</c:v>
                </c:pt>
                <c:pt idx="14">
                  <c:v>37.199057953781448</c:v>
                </c:pt>
                <c:pt idx="15">
                  <c:v>29.078836154076271</c:v>
                </c:pt>
                <c:pt idx="16">
                  <c:v>23.958659353083931</c:v>
                </c:pt>
                <c:pt idx="17">
                  <c:v>20.838512551854365</c:v>
                </c:pt>
                <c:pt idx="18">
                  <c:v>17.718365750624798</c:v>
                </c:pt>
                <c:pt idx="19">
                  <c:v>22.598338946583681</c:v>
                </c:pt>
                <c:pt idx="20">
                  <c:v>46.478597137494944</c:v>
                </c:pt>
                <c:pt idx="21">
                  <c:v>70.358855327474885</c:v>
                </c:pt>
                <c:pt idx="22">
                  <c:v>94.239113518851809</c:v>
                </c:pt>
                <c:pt idx="23">
                  <c:v>103.11914671387058</c:v>
                </c:pt>
                <c:pt idx="24">
                  <c:v>106.99910491041373</c:v>
                </c:pt>
                <c:pt idx="25">
                  <c:v>111.87907810590696</c:v>
                </c:pt>
                <c:pt idx="26">
                  <c:v>117.75906630221289</c:v>
                </c:pt>
                <c:pt idx="27">
                  <c:v>129.63914449594449</c:v>
                </c:pt>
                <c:pt idx="28">
                  <c:v>141.51922269060742</c:v>
                </c:pt>
                <c:pt idx="29">
                  <c:v>152.39928588538896</c:v>
                </c:pt>
                <c:pt idx="30">
                  <c:v>148.27912408381235</c:v>
                </c:pt>
                <c:pt idx="31">
                  <c:v>139.15888728376012</c:v>
                </c:pt>
                <c:pt idx="32">
                  <c:v>130.03865048463922</c:v>
                </c:pt>
                <c:pt idx="33">
                  <c:v>123.91845868423115</c:v>
                </c:pt>
                <c:pt idx="34">
                  <c:v>127.79841688077431</c:v>
                </c:pt>
                <c:pt idx="35">
                  <c:v>130.67836007743608</c:v>
                </c:pt>
                <c:pt idx="36">
                  <c:v>134.55831827397924</c:v>
                </c:pt>
                <c:pt idx="37">
                  <c:v>133.43820147204679</c:v>
                </c:pt>
                <c:pt idx="38">
                  <c:v>131.31806967023294</c:v>
                </c:pt>
                <c:pt idx="39">
                  <c:v>128.19792286853772</c:v>
                </c:pt>
                <c:pt idx="40">
                  <c:v>130.07785106624942</c:v>
                </c:pt>
                <c:pt idx="41">
                  <c:v>141.95792925998103</c:v>
                </c:pt>
                <c:pt idx="42">
                  <c:v>153.83800745464396</c:v>
                </c:pt>
                <c:pt idx="43">
                  <c:v>165.71808564930689</c:v>
                </c:pt>
                <c:pt idx="44">
                  <c:v>159.5978938479675</c:v>
                </c:pt>
                <c:pt idx="45">
                  <c:v>148.47762704908382</c:v>
                </c:pt>
                <c:pt idx="46">
                  <c:v>137.35736025020014</c:v>
                </c:pt>
                <c:pt idx="47">
                  <c:v>130.23715344897937</c:v>
                </c:pt>
                <c:pt idx="48">
                  <c:v>133.11709664657246</c:v>
                </c:pt>
                <c:pt idx="49">
                  <c:v>135.99703984230291</c:v>
                </c:pt>
                <c:pt idx="50">
                  <c:v>137.87696804001462</c:v>
                </c:pt>
                <c:pt idx="51">
                  <c:v>128.75673124089371</c:v>
                </c:pt>
                <c:pt idx="52">
                  <c:v>116.63644944212865</c:v>
                </c:pt>
                <c:pt idx="53">
                  <c:v>103.5161526434822</c:v>
                </c:pt>
                <c:pt idx="54">
                  <c:v>97.395960842142813</c:v>
                </c:pt>
                <c:pt idx="55">
                  <c:v>111.27606903656852</c:v>
                </c:pt>
                <c:pt idx="56">
                  <c:v>124.15616223111283</c:v>
                </c:pt>
                <c:pt idx="57">
                  <c:v>137.0362554237945</c:v>
                </c:pt>
                <c:pt idx="58">
                  <c:v>132.91609362221789</c:v>
                </c:pt>
                <c:pt idx="59">
                  <c:v>122.7958418232156</c:v>
                </c:pt>
                <c:pt idx="60">
                  <c:v>113.67560502409469</c:v>
                </c:pt>
                <c:pt idx="61">
                  <c:v>104.55536822497379</c:v>
                </c:pt>
                <c:pt idx="62">
                  <c:v>100.43520642339718</c:v>
                </c:pt>
                <c:pt idx="63">
                  <c:v>95.315029621939175</c:v>
                </c:pt>
                <c:pt idx="64">
                  <c:v>91.194867822225206</c:v>
                </c:pt>
                <c:pt idx="65">
                  <c:v>82.074631021241657</c:v>
                </c:pt>
                <c:pt idx="66">
                  <c:v>70.954364222357981</c:v>
                </c:pt>
                <c:pt idx="67">
                  <c:v>60.834112423355691</c:v>
                </c:pt>
                <c:pt idx="68">
                  <c:v>50.713860624353401</c:v>
                </c:pt>
                <c:pt idx="69">
                  <c:v>39.593593825469725</c:v>
                </c:pt>
                <c:pt idx="70">
                  <c:v>28.473327026586048</c:v>
                </c:pt>
                <c:pt idx="71">
                  <c:v>17.353060227702372</c:v>
                </c:pt>
                <c:pt idx="72">
                  <c:v>18.232973423670046</c:v>
                </c:pt>
                <c:pt idx="73">
                  <c:v>23.112946621025912</c:v>
                </c:pt>
                <c:pt idx="74">
                  <c:v>28.992934816400521</c:v>
                </c:pt>
                <c:pt idx="75">
                  <c:v>33.872908011893742</c:v>
                </c:pt>
                <c:pt idx="76">
                  <c:v>38.752881209249608</c:v>
                </c:pt>
                <c:pt idx="77">
                  <c:v>44.632869404624216</c:v>
                </c:pt>
                <c:pt idx="78">
                  <c:v>49.512842601980083</c:v>
                </c:pt>
                <c:pt idx="79">
                  <c:v>46.392695800284855</c:v>
                </c:pt>
                <c:pt idx="80">
                  <c:v>40.272503998945467</c:v>
                </c:pt>
                <c:pt idx="81">
                  <c:v>34.152312199468724</c:v>
                </c:pt>
                <c:pt idx="82">
                  <c:v>27.03210539824795</c:v>
                </c:pt>
                <c:pt idx="83">
                  <c:v>19.91189859888982</c:v>
                </c:pt>
                <c:pt idx="84">
                  <c:v>13.791706797550432</c:v>
                </c:pt>
                <c:pt idx="85">
                  <c:v>6.6714999981923029</c:v>
                </c:pt>
                <c:pt idx="86">
                  <c:v>4.551368196378462</c:v>
                </c:pt>
                <c:pt idx="87">
                  <c:v>4.4312663924647495</c:v>
                </c:pt>
                <c:pt idx="88">
                  <c:v>3.3111495923949406</c:v>
                </c:pt>
                <c:pt idx="89">
                  <c:v>2.1910327885998413</c:v>
                </c:pt>
                <c:pt idx="90">
                  <c:v>-0.92911401123274118</c:v>
                </c:pt>
                <c:pt idx="91">
                  <c:v>-5.0492758128093556</c:v>
                </c:pt>
                <c:pt idx="92">
                  <c:v>-9.1694376143859699</c:v>
                </c:pt>
                <c:pt idx="93">
                  <c:v>-19.289689415250905</c:v>
                </c:pt>
                <c:pt idx="94">
                  <c:v>-30.409956214134581</c:v>
                </c:pt>
                <c:pt idx="95">
                  <c:v>-41.530223013018258</c:v>
                </c:pt>
                <c:pt idx="96">
                  <c:v>-45.650384810869582</c:v>
                </c:pt>
                <c:pt idx="97">
                  <c:v>-23.770156622980721</c:v>
                </c:pt>
                <c:pt idx="98">
                  <c:v>-0.88991342962253839</c:v>
                </c:pt>
                <c:pt idx="99">
                  <c:v>20.990314761991613</c:v>
                </c:pt>
                <c:pt idx="100">
                  <c:v>44.870572949643247</c:v>
                </c:pt>
                <c:pt idx="101">
                  <c:v>67.75081614300143</c:v>
                </c:pt>
                <c:pt idx="102">
                  <c:v>91.631074334378354</c:v>
                </c:pt>
                <c:pt idx="103">
                  <c:v>109.51124252646696</c:v>
                </c:pt>
                <c:pt idx="104">
                  <c:v>111.39117072045337</c:v>
                </c:pt>
                <c:pt idx="105">
                  <c:v>113.27109891816508</c:v>
                </c:pt>
                <c:pt idx="106">
                  <c:v>115.15102711587679</c:v>
                </c:pt>
                <c:pt idx="107">
                  <c:v>115.03092531382572</c:v>
                </c:pt>
                <c:pt idx="108">
                  <c:v>114.91082351177465</c:v>
                </c:pt>
                <c:pt idx="109">
                  <c:v>114.79072170972358</c:v>
                </c:pt>
                <c:pt idx="110">
                  <c:v>118.67067990719806</c:v>
                </c:pt>
                <c:pt idx="111">
                  <c:v>146.55099809437525</c:v>
                </c:pt>
                <c:pt idx="112">
                  <c:v>173.43130128353368</c:v>
                </c:pt>
                <c:pt idx="113">
                  <c:v>200.31160447641741</c:v>
                </c:pt>
                <c:pt idx="114">
                  <c:v>203.19154767214786</c:v>
                </c:pt>
                <c:pt idx="115">
                  <c:v>194.07131087302696</c:v>
                </c:pt>
                <c:pt idx="116">
                  <c:v>184.95107407390606</c:v>
                </c:pt>
                <c:pt idx="117">
                  <c:v>175.83083727105986</c:v>
                </c:pt>
                <c:pt idx="118">
                  <c:v>163.71055547415745</c:v>
                </c:pt>
                <c:pt idx="119">
                  <c:v>151.59027367352974</c:v>
                </c:pt>
                <c:pt idx="120">
                  <c:v>140.47000687464606</c:v>
                </c:pt>
                <c:pt idx="121">
                  <c:v>130.34975507750642</c:v>
                </c:pt>
                <c:pt idx="122">
                  <c:v>122.22953327640425</c:v>
                </c:pt>
                <c:pt idx="123">
                  <c:v>113.10929647728335</c:v>
                </c:pt>
                <c:pt idx="124">
                  <c:v>103.98905967816245</c:v>
                </c:pt>
                <c:pt idx="125">
                  <c:v>94.868822879041545</c:v>
                </c:pt>
                <c:pt idx="126">
                  <c:v>84.74857107817661</c:v>
                </c:pt>
                <c:pt idx="127">
                  <c:v>75.628334279055707</c:v>
                </c:pt>
                <c:pt idx="128">
                  <c:v>70.508157479460351</c:v>
                </c:pt>
                <c:pt idx="129">
                  <c:v>68.38802567764651</c:v>
                </c:pt>
                <c:pt idx="130">
                  <c:v>65.267878874088638</c:v>
                </c:pt>
                <c:pt idx="131">
                  <c:v>61.147717072512023</c:v>
                </c:pt>
                <c:pt idx="132">
                  <c:v>51.027465275372379</c:v>
                </c:pt>
                <c:pt idx="133">
                  <c:v>40.907213474507444</c:v>
                </c:pt>
                <c:pt idx="134">
                  <c:v>30.786961677367799</c:v>
                </c:pt>
                <c:pt idx="135">
                  <c:v>18.666679876740091</c:v>
                </c:pt>
                <c:pt idx="136">
                  <c:v>6.5463980798376724</c:v>
                </c:pt>
                <c:pt idx="137">
                  <c:v>-4.5738687190460041</c:v>
                </c:pt>
                <c:pt idx="138">
                  <c:v>-16.694150519673713</c:v>
                </c:pt>
                <c:pt idx="139">
                  <c:v>-26.814402316813357</c:v>
                </c:pt>
                <c:pt idx="140">
                  <c:v>-36.934654117678292</c:v>
                </c:pt>
                <c:pt idx="141">
                  <c:v>-46.054890916799195</c:v>
                </c:pt>
                <c:pt idx="142">
                  <c:v>-55.175127715920098</c:v>
                </c:pt>
                <c:pt idx="143">
                  <c:v>-63.29534951702226</c:v>
                </c:pt>
                <c:pt idx="144">
                  <c:v>-70.415556316380389</c:v>
                </c:pt>
                <c:pt idx="145">
                  <c:v>-79.535793115501292</c:v>
                </c:pt>
                <c:pt idx="146">
                  <c:v>-90.656059914384969</c:v>
                </c:pt>
                <c:pt idx="147">
                  <c:v>-101.77632671326865</c:v>
                </c:pt>
                <c:pt idx="148">
                  <c:v>-113.89660851389635</c:v>
                </c:pt>
                <c:pt idx="149">
                  <c:v>-113.01669531792868</c:v>
                </c:pt>
                <c:pt idx="150">
                  <c:v>-106.13669211894739</c:v>
                </c:pt>
                <c:pt idx="151">
                  <c:v>-99.256688923691399</c:v>
                </c:pt>
                <c:pt idx="152">
                  <c:v>-95.37673072994221</c:v>
                </c:pt>
                <c:pt idx="153">
                  <c:v>-106.49699752882589</c:v>
                </c:pt>
                <c:pt idx="154">
                  <c:v>-118.6172793257283</c:v>
                </c:pt>
                <c:pt idx="155">
                  <c:v>-129.73754612461198</c:v>
                </c:pt>
                <c:pt idx="156">
                  <c:v>-140.85781292349566</c:v>
                </c:pt>
                <c:pt idx="157">
                  <c:v>-151.97807972237933</c:v>
                </c:pt>
                <c:pt idx="158">
                  <c:v>-163.09834652126301</c:v>
                </c:pt>
                <c:pt idx="159">
                  <c:v>-174.21861332014669</c:v>
                </c:pt>
                <c:pt idx="160">
                  <c:v>-181.33882012323011</c:v>
                </c:pt>
                <c:pt idx="161">
                  <c:v>-188.45902692258824</c:v>
                </c:pt>
                <c:pt idx="162">
                  <c:v>-195.57923372194637</c:v>
                </c:pt>
                <c:pt idx="163">
                  <c:v>-194.69932052597869</c:v>
                </c:pt>
                <c:pt idx="164">
                  <c:v>-188.81933232874144</c:v>
                </c:pt>
                <c:pt idx="165">
                  <c:v>-183.93935913324822</c:v>
                </c:pt>
                <c:pt idx="166">
                  <c:v>-177.05935593799222</c:v>
                </c:pt>
                <c:pt idx="167">
                  <c:v>-163.17924774170388</c:v>
                </c:pt>
                <c:pt idx="168">
                  <c:v>-150.29915455088485</c:v>
                </c:pt>
                <c:pt idx="169">
                  <c:v>-136.4190463545965</c:v>
                </c:pt>
                <c:pt idx="170">
                  <c:v>-119.53889316425193</c:v>
                </c:pt>
                <c:pt idx="171">
                  <c:v>-102.65873997018207</c:v>
                </c:pt>
                <c:pt idx="172">
                  <c:v>-84.778571778093465</c:v>
                </c:pt>
                <c:pt idx="173">
                  <c:v>-69.898448583786376</c:v>
                </c:pt>
                <c:pt idx="174">
                  <c:v>-69.018535384093411</c:v>
                </c:pt>
                <c:pt idx="175">
                  <c:v>-68.138622188125737</c:v>
                </c:pt>
                <c:pt idx="176">
                  <c:v>-66.258693994139321</c:v>
                </c:pt>
                <c:pt idx="177">
                  <c:v>-48.378525802050717</c:v>
                </c:pt>
                <c:pt idx="178">
                  <c:v>-20.498207614873536</c:v>
                </c:pt>
                <c:pt idx="179">
                  <c:v>7.3821105797542259</c:v>
                </c:pt>
                <c:pt idx="180">
                  <c:v>29.262338771368377</c:v>
                </c:pt>
                <c:pt idx="181">
                  <c:v>19.142086966778152</c:v>
                </c:pt>
                <c:pt idx="182">
                  <c:v>9.0218351696385071</c:v>
                </c:pt>
                <c:pt idx="183">
                  <c:v>-1.0984166275011376</c:v>
                </c:pt>
                <c:pt idx="184">
                  <c:v>-7.2186084325658157</c:v>
                </c:pt>
                <c:pt idx="185">
                  <c:v>-11.33877022669185</c:v>
                </c:pt>
                <c:pt idx="186">
                  <c:v>-14.458917030249722</c:v>
                </c:pt>
                <c:pt idx="187">
                  <c:v>-15.579033830319531</c:v>
                </c:pt>
                <c:pt idx="188">
                  <c:v>-0.69891063973773271</c:v>
                </c:pt>
                <c:pt idx="189">
                  <c:v>13.181197552825324</c:v>
                </c:pt>
                <c:pt idx="190">
                  <c:v>28.061320743407123</c:v>
                </c:pt>
                <c:pt idx="191">
                  <c:v>30.941263942862861</c:v>
                </c:pt>
                <c:pt idx="192">
                  <c:v>28.82113214477431</c:v>
                </c:pt>
                <c:pt idx="193">
                  <c:v>25.700985341216438</c:v>
                </c:pt>
                <c:pt idx="194">
                  <c:v>24.580868541146629</c:v>
                </c:pt>
                <c:pt idx="195">
                  <c:v>28.460826731170528</c:v>
                </c:pt>
                <c:pt idx="196">
                  <c:v>32.340784928645007</c:v>
                </c:pt>
                <c:pt idx="197">
                  <c:v>37.220758124138229</c:v>
                </c:pt>
                <c:pt idx="198">
                  <c:v>34.100611328030936</c:v>
                </c:pt>
                <c:pt idx="199">
                  <c:v>27.980419522966258</c:v>
                </c:pt>
                <c:pt idx="200">
                  <c:v>21.860227725352161</c:v>
                </c:pt>
                <c:pt idx="201">
                  <c:v>14.740020922268741</c:v>
                </c:pt>
                <c:pt idx="202">
                  <c:v>8.6198291246546432</c:v>
                </c:pt>
                <c:pt idx="203">
                  <c:v>2.4996373270405456</c:v>
                </c:pt>
                <c:pt idx="204">
                  <c:v>-3.6205544780241325</c:v>
                </c:pt>
                <c:pt idx="205">
                  <c:v>5.2594787169946358</c:v>
                </c:pt>
                <c:pt idx="206">
                  <c:v>22.139631911064498</c:v>
                </c:pt>
                <c:pt idx="207">
                  <c:v>40.019800103153102</c:v>
                </c:pt>
                <c:pt idx="208">
                  <c:v>54.899923293734901</c:v>
                </c:pt>
                <c:pt idx="209">
                  <c:v>54.779821491683833</c:v>
                </c:pt>
                <c:pt idx="210">
                  <c:v>55.659734695102088</c:v>
                </c:pt>
                <c:pt idx="211">
                  <c:v>55.539632893051021</c:v>
                </c:pt>
                <c:pt idx="212">
                  <c:v>49.419441087986343</c:v>
                </c:pt>
                <c:pt idx="213">
                  <c:v>39.299189290846698</c:v>
                </c:pt>
                <c:pt idx="214">
                  <c:v>29.178937493707053</c:v>
                </c:pt>
                <c:pt idx="215">
                  <c:v>20.05870068713557</c:v>
                </c:pt>
                <c:pt idx="216">
                  <c:v>9.9384488899959251</c:v>
                </c:pt>
                <c:pt idx="217">
                  <c:v>-0.18180290714371949</c:v>
                </c:pt>
                <c:pt idx="218">
                  <c:v>-10.302054704283364</c:v>
                </c:pt>
                <c:pt idx="219">
                  <c:v>-18.422276505385526</c:v>
                </c:pt>
                <c:pt idx="220">
                  <c:v>-26.542498306487687</c:v>
                </c:pt>
                <c:pt idx="221">
                  <c:v>-34.662720107589848</c:v>
                </c:pt>
                <c:pt idx="222">
                  <c:v>-42.78294190869201</c:v>
                </c:pt>
                <c:pt idx="223">
                  <c:v>-53.903208703850396</c:v>
                </c:pt>
                <c:pt idx="224">
                  <c:v>-65.023475506459363</c:v>
                </c:pt>
                <c:pt idx="225">
                  <c:v>-77.143757307087071</c:v>
                </c:pt>
                <c:pt idx="226">
                  <c:v>-70.263754108105786</c:v>
                </c:pt>
                <c:pt idx="227">
                  <c:v>-53.383600914035924</c:v>
                </c:pt>
                <c:pt idx="228">
                  <c:v>-36.503447719966061</c:v>
                </c:pt>
                <c:pt idx="229">
                  <c:v>-21.623324529384263</c:v>
                </c:pt>
                <c:pt idx="230">
                  <c:v>-19.743396335397847</c:v>
                </c:pt>
                <c:pt idx="231">
                  <c:v>-17.863468133960851</c:v>
                </c:pt>
                <c:pt idx="232">
                  <c:v>-15.983539939974435</c:v>
                </c:pt>
                <c:pt idx="233">
                  <c:v>-22.103731737588532</c:v>
                </c:pt>
                <c:pt idx="234">
                  <c:v>-33.223998540197499</c:v>
                </c:pt>
                <c:pt idx="235">
                  <c:v>-45.344280333374627</c:v>
                </c:pt>
                <c:pt idx="236">
                  <c:v>-55.464532137964852</c:v>
                </c:pt>
                <c:pt idx="237">
                  <c:v>-65.584783935104497</c:v>
                </c:pt>
                <c:pt idx="238">
                  <c:v>-74.7050207342254</c:v>
                </c:pt>
                <c:pt idx="239">
                  <c:v>-83.825257533346303</c:v>
                </c:pt>
                <c:pt idx="240">
                  <c:v>-86.945404336904176</c:v>
                </c:pt>
                <c:pt idx="241">
                  <c:v>-87.065506138955243</c:v>
                </c:pt>
                <c:pt idx="242">
                  <c:v>-86.185592942987569</c:v>
                </c:pt>
                <c:pt idx="243">
                  <c:v>-86.305694745038636</c:v>
                </c:pt>
                <c:pt idx="244">
                  <c:v>-85.425781549070962</c:v>
                </c:pt>
                <c:pt idx="245">
                  <c:v>-85.545883351122029</c:v>
                </c:pt>
                <c:pt idx="246">
                  <c:v>-84.665970147703774</c:v>
                </c:pt>
                <c:pt idx="247">
                  <c:v>-91.786176950787194</c:v>
                </c:pt>
                <c:pt idx="248">
                  <c:v>-102.90644375339616</c:v>
                </c:pt>
                <c:pt idx="249">
                  <c:v>-114.02671054855455</c:v>
                </c:pt>
                <c:pt idx="250">
                  <c:v>-124.14696234569419</c:v>
                </c:pt>
                <c:pt idx="251">
                  <c:v>-134.26721415028442</c:v>
                </c:pt>
                <c:pt idx="252">
                  <c:v>-144.38746594742406</c:v>
                </c:pt>
                <c:pt idx="253">
                  <c:v>-153.50770274654496</c:v>
                </c:pt>
                <c:pt idx="254">
                  <c:v>-162.62793954566587</c:v>
                </c:pt>
                <c:pt idx="255">
                  <c:v>-171.74817634478677</c:v>
                </c:pt>
                <c:pt idx="256">
                  <c:v>-180.86841314390767</c:v>
                </c:pt>
                <c:pt idx="257">
                  <c:v>-186.98860494897235</c:v>
                </c:pt>
                <c:pt idx="258">
                  <c:v>-166.10839175537694</c:v>
                </c:pt>
                <c:pt idx="259">
                  <c:v>-145.22817856178153</c:v>
                </c:pt>
                <c:pt idx="260">
                  <c:v>-124.34796536818612</c:v>
                </c:pt>
                <c:pt idx="261">
                  <c:v>-103.46775218204129</c:v>
                </c:pt>
                <c:pt idx="262">
                  <c:v>-80.587508992408402</c:v>
                </c:pt>
                <c:pt idx="263">
                  <c:v>-57.707265795324929</c:v>
                </c:pt>
                <c:pt idx="264">
                  <c:v>-37.827067607198842</c:v>
                </c:pt>
                <c:pt idx="265">
                  <c:v>-32.947094411705621</c:v>
                </c:pt>
                <c:pt idx="266">
                  <c:v>-29.067136214231141</c:v>
                </c:pt>
                <c:pt idx="267">
                  <c:v>-24.18716301873792</c:v>
                </c:pt>
                <c:pt idx="268">
                  <c:v>-22.307234817300923</c:v>
                </c:pt>
                <c:pt idx="269">
                  <c:v>-21.427321621333249</c:v>
                </c:pt>
                <c:pt idx="270">
                  <c:v>-21.547423423384316</c:v>
                </c:pt>
                <c:pt idx="271">
                  <c:v>-21.667525225435384</c:v>
                </c:pt>
                <c:pt idx="272">
                  <c:v>-32.78779202804435</c:v>
                </c:pt>
                <c:pt idx="273">
                  <c:v>-42.908043825183995</c:v>
                </c:pt>
                <c:pt idx="274">
                  <c:v>-54.028310627792962</c:v>
                </c:pt>
                <c:pt idx="275">
                  <c:v>-56.148442425881512</c:v>
                </c:pt>
                <c:pt idx="276">
                  <c:v>-51.268469230388291</c:v>
                </c:pt>
                <c:pt idx="277">
                  <c:v>-47.388511032913812</c:v>
                </c:pt>
                <c:pt idx="278">
                  <c:v>-43.508552835439332</c:v>
                </c:pt>
                <c:pt idx="279">
                  <c:v>-54.628819638048299</c:v>
                </c:pt>
                <c:pt idx="280">
                  <c:v>-64.749071435187943</c:v>
                </c:pt>
                <c:pt idx="281">
                  <c:v>-75.86933823779691</c:v>
                </c:pt>
                <c:pt idx="282">
                  <c:v>-72.989395038341172</c:v>
                </c:pt>
                <c:pt idx="283">
                  <c:v>-60.109301843796857</c:v>
                </c:pt>
                <c:pt idx="284">
                  <c:v>-46.2291936512338</c:v>
                </c:pt>
                <c:pt idx="285">
                  <c:v>-35.349130452726968</c:v>
                </c:pt>
                <c:pt idx="286">
                  <c:v>-41.469322257791646</c:v>
                </c:pt>
                <c:pt idx="287">
                  <c:v>-48.589529053424485</c:v>
                </c:pt>
                <c:pt idx="288">
                  <c:v>-55.709735856507905</c:v>
                </c:pt>
                <c:pt idx="289">
                  <c:v>-57.829867662047036</c:v>
                </c:pt>
                <c:pt idx="290">
                  <c:v>-56.949954458628781</c:v>
                </c:pt>
                <c:pt idx="291">
                  <c:v>-56.070041262661107</c:v>
                </c:pt>
                <c:pt idx="292">
                  <c:v>-54.190113068674691</c:v>
                </c:pt>
                <c:pt idx="293">
                  <c:v>-42.310034872149117</c:v>
                </c:pt>
                <c:pt idx="294">
                  <c:v>-29.429941677604802</c:v>
                </c:pt>
                <c:pt idx="295">
                  <c:v>-17.549863488529809</c:v>
                </c:pt>
                <c:pt idx="296">
                  <c:v>-9.6698452915297821</c:v>
                </c:pt>
                <c:pt idx="297">
                  <c:v>-4.7898720960365608</c:v>
                </c:pt>
                <c:pt idx="298">
                  <c:v>9.010109945666045E-2</c:v>
                </c:pt>
                <c:pt idx="299">
                  <c:v>3.9700592969311401</c:v>
                </c:pt>
                <c:pt idx="300">
                  <c:v>1.8499274988425896</c:v>
                </c:pt>
                <c:pt idx="301">
                  <c:v>-0.27020430669654161</c:v>
                </c:pt>
                <c:pt idx="302">
                  <c:v>-1.3903211067663506</c:v>
                </c:pt>
                <c:pt idx="303">
                  <c:v>-4.5104679103242233</c:v>
                </c:pt>
                <c:pt idx="304">
                  <c:v>-6.6305997084127739</c:v>
                </c:pt>
                <c:pt idx="305">
                  <c:v>-9.7507465119706467</c:v>
                </c:pt>
                <c:pt idx="306">
                  <c:v>-12.870893315528519</c:v>
                </c:pt>
                <c:pt idx="307">
                  <c:v>-23.991160110686906</c:v>
                </c:pt>
                <c:pt idx="308">
                  <c:v>-34.11141190782655</c:v>
                </c:pt>
                <c:pt idx="309">
                  <c:v>-44.231663712416776</c:v>
                </c:pt>
                <c:pt idx="310">
                  <c:v>-54.35191550955642</c:v>
                </c:pt>
                <c:pt idx="311">
                  <c:v>-63.472152308677323</c:v>
                </c:pt>
                <c:pt idx="312">
                  <c:v>-72.592389107798226</c:v>
                </c:pt>
                <c:pt idx="313">
                  <c:v>-81.712625906919129</c:v>
                </c:pt>
                <c:pt idx="314">
                  <c:v>-87.832817711983807</c:v>
                </c:pt>
                <c:pt idx="315">
                  <c:v>-93.953009509597905</c:v>
                </c:pt>
                <c:pt idx="316">
                  <c:v>-100.073201307212</c:v>
                </c:pt>
                <c:pt idx="317">
                  <c:v>-100.19330310926307</c:v>
                </c:pt>
                <c:pt idx="318">
                  <c:v>-96.31334491178859</c:v>
                </c:pt>
                <c:pt idx="319">
                  <c:v>-91.433371716295369</c:v>
                </c:pt>
                <c:pt idx="320">
                  <c:v>-88.553428524290211</c:v>
                </c:pt>
                <c:pt idx="321">
                  <c:v>-98.673680321429856</c:v>
                </c:pt>
                <c:pt idx="322">
                  <c:v>-107.79391712055076</c:v>
                </c:pt>
                <c:pt idx="323">
                  <c:v>-117.9141689176904</c:v>
                </c:pt>
                <c:pt idx="324">
                  <c:v>-129.03443572029937</c:v>
                </c:pt>
                <c:pt idx="325">
                  <c:v>-139.15468751743902</c:v>
                </c:pt>
                <c:pt idx="326">
                  <c:v>-150.27495432004798</c:v>
                </c:pt>
                <c:pt idx="327">
                  <c:v>-160.39520611718763</c:v>
                </c:pt>
                <c:pt idx="328">
                  <c:v>-164.51536791876424</c:v>
                </c:pt>
                <c:pt idx="329">
                  <c:v>-167.63551472232211</c:v>
                </c:pt>
                <c:pt idx="330">
                  <c:v>-171.75567652389873</c:v>
                </c:pt>
                <c:pt idx="331">
                  <c:v>-161.87562832341064</c:v>
                </c:pt>
                <c:pt idx="332">
                  <c:v>-138.99538513377775</c:v>
                </c:pt>
                <c:pt idx="333">
                  <c:v>-116.11514194414485</c:v>
                </c:pt>
                <c:pt idx="334">
                  <c:v>-94.234913752530701</c:v>
                </c:pt>
                <c:pt idx="335">
                  <c:v>-99.355090552126057</c:v>
                </c:pt>
                <c:pt idx="336">
                  <c:v>-104.47526735172141</c:v>
                </c:pt>
                <c:pt idx="337">
                  <c:v>-109.59544415876735</c:v>
                </c:pt>
                <c:pt idx="338">
                  <c:v>-108.7155309553491</c:v>
                </c:pt>
                <c:pt idx="339">
                  <c:v>-104.8355727653252</c:v>
                </c:pt>
                <c:pt idx="340">
                  <c:v>-99.955599562381394</c:v>
                </c:pt>
                <c:pt idx="341">
                  <c:v>-96.075641372357495</c:v>
                </c:pt>
                <c:pt idx="342">
                  <c:v>-104.19586316600908</c:v>
                </c:pt>
                <c:pt idx="343">
                  <c:v>-113.31609996512998</c:v>
                </c:pt>
                <c:pt idx="344">
                  <c:v>-122.43633677170146</c:v>
                </c:pt>
                <c:pt idx="345">
                  <c:v>-128.55652856931556</c:v>
                </c:pt>
                <c:pt idx="346">
                  <c:v>-132.67669037089217</c:v>
                </c:pt>
                <c:pt idx="347">
                  <c:v>-137.79686717048753</c:v>
                </c:pt>
                <c:pt idx="348">
                  <c:v>-142.91704397008289</c:v>
                </c:pt>
                <c:pt idx="349">
                  <c:v>-146.03719076619018</c:v>
                </c:pt>
                <c:pt idx="350">
                  <c:v>-150.15735256776679</c:v>
                </c:pt>
                <c:pt idx="351">
                  <c:v>-153.27749937877525</c:v>
                </c:pt>
                <c:pt idx="352">
                  <c:v>-154.39761617884506</c:v>
                </c:pt>
                <c:pt idx="353">
                  <c:v>-153.51770298287738</c:v>
                </c:pt>
                <c:pt idx="354">
                  <c:v>-152.63778978690971</c:v>
                </c:pt>
                <c:pt idx="355">
                  <c:v>-151.75787659094203</c:v>
                </c:pt>
                <c:pt idx="356">
                  <c:v>-159.87809838459361</c:v>
                </c:pt>
                <c:pt idx="357">
                  <c:v>-167.99832017824519</c:v>
                </c:pt>
                <c:pt idx="358">
                  <c:v>-176.11854198679794</c:v>
                </c:pt>
                <c:pt idx="359">
                  <c:v>-183.23874878988136</c:v>
                </c:pt>
                <c:pt idx="360">
                  <c:v>-190.35895557806361</c:v>
                </c:pt>
                <c:pt idx="361">
                  <c:v>-196.47914739057887</c:v>
                </c:pt>
                <c:pt idx="362">
                  <c:v>-201.59932418272365</c:v>
                </c:pt>
                <c:pt idx="363">
                  <c:v>-202.71944098279346</c:v>
                </c:pt>
                <c:pt idx="364">
                  <c:v>-202.83954279229511</c:v>
                </c:pt>
                <c:pt idx="365">
                  <c:v>-202.95964458689559</c:v>
                </c:pt>
                <c:pt idx="366">
                  <c:v>-204.07976140186656</c:v>
                </c:pt>
                <c:pt idx="367">
                  <c:v>-204.19986319646705</c:v>
                </c:pt>
                <c:pt idx="368">
                  <c:v>-204.3199650059687</c:v>
                </c:pt>
                <c:pt idx="369">
                  <c:v>-204.44006680056918</c:v>
                </c:pt>
                <c:pt idx="370">
                  <c:v>-176.55974860594142</c:v>
                </c:pt>
                <c:pt idx="371">
                  <c:v>-148.67943042621482</c:v>
                </c:pt>
                <c:pt idx="372">
                  <c:v>-120.79911223158706</c:v>
                </c:pt>
                <c:pt idx="373">
                  <c:v>-111.91907903656829</c:v>
                </c:pt>
                <c:pt idx="374">
                  <c:v>-122.03933084115852</c:v>
                </c:pt>
                <c:pt idx="375">
                  <c:v>-132.15958263084758</c:v>
                </c:pt>
                <c:pt idx="376">
                  <c:v>-142.27983443543781</c:v>
                </c:pt>
                <c:pt idx="377">
                  <c:v>-153.40010123059619</c:v>
                </c:pt>
                <c:pt idx="378">
                  <c:v>-164.52036804065574</c:v>
                </c:pt>
                <c:pt idx="379">
                  <c:v>-174.6406198303448</c:v>
                </c:pt>
                <c:pt idx="380">
                  <c:v>-185.76088664040435</c:v>
                </c:pt>
                <c:pt idx="381">
                  <c:v>-194.88112343952525</c:v>
                </c:pt>
                <c:pt idx="382">
                  <c:v>-205.00137522921432</c:v>
                </c:pt>
                <c:pt idx="383">
                  <c:v>-215.12162703380454</c:v>
                </c:pt>
                <c:pt idx="384">
                  <c:v>-209.24163884029258</c:v>
                </c:pt>
                <c:pt idx="385">
                  <c:v>-203.36165064678062</c:v>
                </c:pt>
                <c:pt idx="386">
                  <c:v>-197.48166243836749</c:v>
                </c:pt>
                <c:pt idx="387">
                  <c:v>-200.60180924937595</c:v>
                </c:pt>
                <c:pt idx="388">
                  <c:v>-210.72206103906501</c:v>
                </c:pt>
                <c:pt idx="389">
                  <c:v>-221.84232784912456</c:v>
                </c:pt>
                <c:pt idx="390">
                  <c:v>-231.96257963881362</c:v>
                </c:pt>
                <c:pt idx="391">
                  <c:v>-242.08283144340385</c:v>
                </c:pt>
                <c:pt idx="392">
                  <c:v>-251.20306824252475</c:v>
                </c:pt>
                <c:pt idx="393">
                  <c:v>-260.32330504164565</c:v>
                </c:pt>
                <c:pt idx="394">
                  <c:v>-256.44334684417117</c:v>
                </c:pt>
                <c:pt idx="395">
                  <c:v>-239.56319365010131</c:v>
                </c:pt>
                <c:pt idx="396">
                  <c:v>-222.68304045603145</c:v>
                </c:pt>
                <c:pt idx="397">
                  <c:v>-205.80288726196159</c:v>
                </c:pt>
                <c:pt idx="398">
                  <c:v>-214.92312406108249</c:v>
                </c:pt>
                <c:pt idx="399">
                  <c:v>-224.04336086020339</c:v>
                </c:pt>
                <c:pt idx="400">
                  <c:v>-234.16361266479362</c:v>
                </c:pt>
                <c:pt idx="401">
                  <c:v>-231.28366947278846</c:v>
                </c:pt>
                <c:pt idx="402">
                  <c:v>-216.40354627475608</c:v>
                </c:pt>
                <c:pt idx="403">
                  <c:v>-200.52340808615554</c:v>
                </c:pt>
                <c:pt idx="404">
                  <c:v>-185.64328488812316</c:v>
                </c:pt>
                <c:pt idx="405">
                  <c:v>-184.76337169215549</c:v>
                </c:pt>
                <c:pt idx="406">
                  <c:v>-183.88345849618781</c:v>
                </c:pt>
                <c:pt idx="407">
                  <c:v>-183.00354530022014</c:v>
                </c:pt>
                <c:pt idx="408">
                  <c:v>-175.12352709576953</c:v>
                </c:pt>
                <c:pt idx="409">
                  <c:v>-159.24338890716899</c:v>
                </c:pt>
                <c:pt idx="410">
                  <c:v>-144.36326570913661</c:v>
                </c:pt>
                <c:pt idx="411">
                  <c:v>-129.48314252600539</c:v>
                </c:pt>
                <c:pt idx="412">
                  <c:v>-122.60313932702411</c:v>
                </c:pt>
                <c:pt idx="413">
                  <c:v>-115.72313612804282</c:v>
                </c:pt>
                <c:pt idx="414">
                  <c:v>-108.84313292906154</c:v>
                </c:pt>
                <c:pt idx="415">
                  <c:v>-108.96323473856319</c:v>
                </c:pt>
                <c:pt idx="416">
                  <c:v>-115.08342653617729</c:v>
                </c:pt>
                <c:pt idx="417">
                  <c:v>-120.20360334322322</c:v>
                </c:pt>
                <c:pt idx="418">
                  <c:v>-126.32379514083732</c:v>
                </c:pt>
                <c:pt idx="419">
                  <c:v>-131.44397193298209</c:v>
                </c:pt>
                <c:pt idx="420">
                  <c:v>-137.56416374549735</c:v>
                </c:pt>
                <c:pt idx="421">
                  <c:v>-142.68434053764213</c:v>
                </c:pt>
                <c:pt idx="422">
                  <c:v>-142.80444234714378</c:v>
                </c:pt>
                <c:pt idx="423">
                  <c:v>-137.92446914419997</c:v>
                </c:pt>
                <c:pt idx="424">
                  <c:v>-133.04449595615733</c:v>
                </c:pt>
                <c:pt idx="425">
                  <c:v>-128.16452275321353</c:v>
                </c:pt>
                <c:pt idx="426">
                  <c:v>-125.28457956120837</c:v>
                </c:pt>
                <c:pt idx="427">
                  <c:v>-122.40463635430206</c:v>
                </c:pt>
                <c:pt idx="428">
                  <c:v>-119.5246931622969</c:v>
                </c:pt>
                <c:pt idx="429">
                  <c:v>-122.64483997330535</c:v>
                </c:pt>
                <c:pt idx="430">
                  <c:v>-132.76509176299442</c:v>
                </c:pt>
                <c:pt idx="431">
                  <c:v>-142.88534356758464</c:v>
                </c:pt>
                <c:pt idx="432">
                  <c:v>-153.00559535727371</c:v>
                </c:pt>
                <c:pt idx="433">
                  <c:v>-141.12551717564929</c:v>
                </c:pt>
                <c:pt idx="434">
                  <c:v>-128.2454239736544</c:v>
                </c:pt>
                <c:pt idx="435">
                  <c:v>-116.36534577712882</c:v>
                </c:pt>
                <c:pt idx="436">
                  <c:v>-107.48531258211005</c:v>
                </c:pt>
                <c:pt idx="437">
                  <c:v>-102.60533939406741</c:v>
                </c:pt>
                <c:pt idx="438">
                  <c:v>-96.725351200555451</c:v>
                </c:pt>
                <c:pt idx="439">
                  <c:v>-91.845377997611649</c:v>
                </c:pt>
                <c:pt idx="440">
                  <c:v>-99.96559979126323</c:v>
                </c:pt>
                <c:pt idx="441">
                  <c:v>-109.08583660528529</c:v>
                </c:pt>
                <c:pt idx="442">
                  <c:v>-117.20605839893688</c:v>
                </c:pt>
                <c:pt idx="443">
                  <c:v>-126.32629519805778</c:v>
                </c:pt>
                <c:pt idx="444">
                  <c:v>-136.446547002648</c:v>
                </c:pt>
                <c:pt idx="445">
                  <c:v>-146.56679879233707</c:v>
                </c:pt>
                <c:pt idx="446">
                  <c:v>-156.68705059692729</c:v>
                </c:pt>
                <c:pt idx="447">
                  <c:v>-166.80730240151752</c:v>
                </c:pt>
                <c:pt idx="448">
                  <c:v>-175.92753920063842</c:v>
                </c:pt>
                <c:pt idx="449">
                  <c:v>-186.04779099032748</c:v>
                </c:pt>
                <c:pt idx="450">
                  <c:v>-193.1679977934109</c:v>
                </c:pt>
                <c:pt idx="451">
                  <c:v>-197.28815959498752</c:v>
                </c:pt>
                <c:pt idx="452">
                  <c:v>-201.40832139656413</c:v>
                </c:pt>
                <c:pt idx="453">
                  <c:v>-205.52848319814075</c:v>
                </c:pt>
                <c:pt idx="454">
                  <c:v>-181.64822501048911</c:v>
                </c:pt>
                <c:pt idx="455">
                  <c:v>-158.76798181340564</c:v>
                </c:pt>
                <c:pt idx="456">
                  <c:v>-134.88772362575401</c:v>
                </c:pt>
                <c:pt idx="457">
                  <c:v>-121.00761543319095</c:v>
                </c:pt>
                <c:pt idx="458">
                  <c:v>-115.12762723967899</c:v>
                </c:pt>
                <c:pt idx="459">
                  <c:v>-110.24765403673518</c:v>
                </c:pt>
                <c:pt idx="460">
                  <c:v>-104.36766584322322</c:v>
                </c:pt>
                <c:pt idx="461">
                  <c:v>-105.48778264329303</c:v>
                </c:pt>
                <c:pt idx="462">
                  <c:v>-107.60791444883216</c:v>
                </c:pt>
                <c:pt idx="463">
                  <c:v>-108.72803124890197</c:v>
                </c:pt>
                <c:pt idx="464">
                  <c:v>-108.84813305840362</c:v>
                </c:pt>
                <c:pt idx="465">
                  <c:v>-106.96820485696662</c:v>
                </c:pt>
                <c:pt idx="466">
                  <c:v>-105.08827665552963</c:v>
                </c:pt>
                <c:pt idx="467">
                  <c:v>-103.20834845409263</c:v>
                </c:pt>
                <c:pt idx="468">
                  <c:v>-111.32857026264537</c:v>
                </c:pt>
                <c:pt idx="469">
                  <c:v>-119.44879205629695</c:v>
                </c:pt>
                <c:pt idx="470">
                  <c:v>-127.56901386484969</c:v>
                </c:pt>
                <c:pt idx="471">
                  <c:v>-120.68901066586841</c:v>
                </c:pt>
                <c:pt idx="472">
                  <c:v>-98.808782474254258</c:v>
                </c:pt>
                <c:pt idx="473">
                  <c:v>-77.928569288109429</c:v>
                </c:pt>
                <c:pt idx="474">
                  <c:v>-56.048341096495278</c:v>
                </c:pt>
                <c:pt idx="475">
                  <c:v>-65.168577895616181</c:v>
                </c:pt>
                <c:pt idx="476">
                  <c:v>-75.288829685305245</c:v>
                </c:pt>
                <c:pt idx="477">
                  <c:v>-85.40908148989547</c:v>
                </c:pt>
                <c:pt idx="478">
                  <c:v>-94.529318289016373</c:v>
                </c:pt>
                <c:pt idx="479">
                  <c:v>-104.6495700936066</c:v>
                </c:pt>
                <c:pt idx="480">
                  <c:v>-113.7698068927275</c:v>
                </c:pt>
                <c:pt idx="481">
                  <c:v>-123.89005868241657</c:v>
                </c:pt>
                <c:pt idx="482">
                  <c:v>-126.0101904879557</c:v>
                </c:pt>
                <c:pt idx="483">
                  <c:v>-128.13032229349483</c:v>
                </c:pt>
                <c:pt idx="484">
                  <c:v>-129.25043909356464</c:v>
                </c:pt>
                <c:pt idx="485">
                  <c:v>-133.37060089514125</c:v>
                </c:pt>
                <c:pt idx="486">
                  <c:v>-140.49080769822467</c:v>
                </c:pt>
                <c:pt idx="487">
                  <c:v>-146.61099949583877</c:v>
                </c:pt>
                <c:pt idx="488">
                  <c:v>-153.73120629892219</c:v>
                </c:pt>
                <c:pt idx="489">
                  <c:v>-157.8513681004988</c:v>
                </c:pt>
                <c:pt idx="490">
                  <c:v>-160.9715148966061</c:v>
                </c:pt>
                <c:pt idx="491">
                  <c:v>-165.09167669818271</c:v>
                </c:pt>
                <c:pt idx="492">
                  <c:v>-171.21186849579681</c:v>
                </c:pt>
                <c:pt idx="493">
                  <c:v>-181.33212030038703</c:v>
                </c:pt>
                <c:pt idx="494">
                  <c:v>-191.4523720900761</c:v>
                </c:pt>
                <c:pt idx="495">
                  <c:v>-201.57262389466632</c:v>
                </c:pt>
                <c:pt idx="496">
                  <c:v>-195.69263570115436</c:v>
                </c:pt>
                <c:pt idx="497">
                  <c:v>-188.81263250217307</c:v>
                </c:pt>
                <c:pt idx="498">
                  <c:v>-180.93261431262363</c:v>
                </c:pt>
                <c:pt idx="499">
                  <c:v>-177.05265611514915</c:v>
                </c:pt>
                <c:pt idx="500">
                  <c:v>-174.17271292314399</c:v>
                </c:pt>
                <c:pt idx="501">
                  <c:v>-172.29278472170699</c:v>
                </c:pt>
                <c:pt idx="502">
                  <c:v>-169.41284152970184</c:v>
                </c:pt>
                <c:pt idx="503">
                  <c:v>-177.53306332335342</c:v>
                </c:pt>
                <c:pt idx="504">
                  <c:v>-185.653285117005</c:v>
                </c:pt>
                <c:pt idx="505">
                  <c:v>-193.77350692555774</c:v>
                </c:pt>
                <c:pt idx="506">
                  <c:v>-184.89347373053897</c:v>
                </c:pt>
                <c:pt idx="507">
                  <c:v>-155.01312553987373</c:v>
                </c:pt>
                <c:pt idx="508">
                  <c:v>-125.13277734920848</c:v>
                </c:pt>
                <c:pt idx="509">
                  <c:v>-95.252429158543237</c:v>
                </c:pt>
                <c:pt idx="510">
                  <c:v>-89.372440965031274</c:v>
                </c:pt>
                <c:pt idx="511">
                  <c:v>-84.492467762087472</c:v>
                </c:pt>
                <c:pt idx="512">
                  <c:v>-79.612494574044831</c:v>
                </c:pt>
                <c:pt idx="513">
                  <c:v>-80.73261137411464</c:v>
                </c:pt>
                <c:pt idx="514">
                  <c:v>-88.852833167766221</c:v>
                </c:pt>
                <c:pt idx="515">
                  <c:v>-96.973054976318963</c:v>
                </c:pt>
                <c:pt idx="516">
                  <c:v>-105.09327676997054</c:v>
                </c:pt>
                <c:pt idx="517">
                  <c:v>-110.21345357701648</c:v>
                </c:pt>
                <c:pt idx="518">
                  <c:v>-114.33361537859309</c:v>
                </c:pt>
                <c:pt idx="519">
                  <c:v>-118.45377718016971</c:v>
                </c:pt>
                <c:pt idx="520">
                  <c:v>-125.57398398325313</c:v>
                </c:pt>
                <c:pt idx="521">
                  <c:v>-135.69423577294219</c:v>
                </c:pt>
                <c:pt idx="522">
                  <c:v>-145.81448757753242</c:v>
                </c:pt>
                <c:pt idx="523">
                  <c:v>-155.93473938212264</c:v>
                </c:pt>
                <c:pt idx="524">
                  <c:v>-139.05458618805278</c:v>
                </c:pt>
                <c:pt idx="525">
                  <c:v>-121.1744179885136</c:v>
                </c:pt>
                <c:pt idx="526">
                  <c:v>-104.29426479444373</c:v>
                </c:pt>
                <c:pt idx="527">
                  <c:v>-99.414291606401093</c:v>
                </c:pt>
                <c:pt idx="528">
                  <c:v>-109.53454339609016</c:v>
                </c:pt>
                <c:pt idx="529">
                  <c:v>-119.65479520068038</c:v>
                </c:pt>
                <c:pt idx="530">
                  <c:v>-129.77504700527061</c:v>
                </c:pt>
                <c:pt idx="531">
                  <c:v>-132.8951938013779</c:v>
                </c:pt>
                <c:pt idx="532">
                  <c:v>-136.01534059748519</c:v>
                </c:pt>
                <c:pt idx="533">
                  <c:v>-139.13548740849365</c:v>
                </c:pt>
                <c:pt idx="534">
                  <c:v>-140.25560420856345</c:v>
                </c:pt>
                <c:pt idx="535">
                  <c:v>-139.37569101259578</c:v>
                </c:pt>
                <c:pt idx="536">
                  <c:v>-139.49579280719627</c:v>
                </c:pt>
                <c:pt idx="537">
                  <c:v>-138.61587961122859</c:v>
                </c:pt>
                <c:pt idx="538">
                  <c:v>-114.73562142357696</c:v>
                </c:pt>
                <c:pt idx="539">
                  <c:v>-89.855348230456002</c:v>
                </c:pt>
                <c:pt idx="540">
                  <c:v>-65.975090042804368</c:v>
                </c:pt>
                <c:pt idx="541">
                  <c:v>-51.094966844771989</c:v>
                </c:pt>
                <c:pt idx="542">
                  <c:v>-45.214978651260026</c:v>
                </c:pt>
                <c:pt idx="543">
                  <c:v>-40.335005463217385</c:v>
                </c:pt>
                <c:pt idx="544">
                  <c:v>-34.455017254804261</c:v>
                </c:pt>
                <c:pt idx="545">
                  <c:v>-44.575269059394486</c:v>
                </c:pt>
                <c:pt idx="546">
                  <c:v>-54.695520863984711</c:v>
                </c:pt>
                <c:pt idx="547">
                  <c:v>-63.815757663105614</c:v>
                </c:pt>
                <c:pt idx="548">
                  <c:v>-68.93593445525039</c:v>
                </c:pt>
                <c:pt idx="549">
                  <c:v>-67.056006268714555</c:v>
                </c:pt>
                <c:pt idx="550">
                  <c:v>-65.176078067277558</c:v>
                </c:pt>
                <c:pt idx="551">
                  <c:v>-63.296149865840562</c:v>
                </c:pt>
                <c:pt idx="552">
                  <c:v>-60.416206673835404</c:v>
                </c:pt>
                <c:pt idx="553">
                  <c:v>-57.536263481830247</c:v>
                </c:pt>
                <c:pt idx="554">
                  <c:v>-55.65633528039325</c:v>
                </c:pt>
                <c:pt idx="555">
                  <c:v>-58.776482076500542</c:v>
                </c:pt>
                <c:pt idx="556">
                  <c:v>-69.896748871658929</c:v>
                </c:pt>
                <c:pt idx="557">
                  <c:v>-80.017000676249154</c:v>
                </c:pt>
                <c:pt idx="558">
                  <c:v>-91.13726747140754</c:v>
                </c:pt>
                <c:pt idx="559">
                  <c:v>-86.257294283364899</c:v>
                </c:pt>
                <c:pt idx="560">
                  <c:v>-80.377306089852937</c:v>
                </c:pt>
                <c:pt idx="561">
                  <c:v>-74.497317881439812</c:v>
                </c:pt>
                <c:pt idx="562">
                  <c:v>-76.617449686978944</c:v>
                </c:pt>
                <c:pt idx="563">
                  <c:v>-86.737701491569169</c:v>
                </c:pt>
                <c:pt idx="564">
                  <c:v>-97.857968286727555</c:v>
                </c:pt>
                <c:pt idx="565">
                  <c:v>-107.97822009131778</c:v>
                </c:pt>
                <c:pt idx="566">
                  <c:v>-117.09845689043868</c:v>
                </c:pt>
                <c:pt idx="567">
                  <c:v>-125.21867868409026</c:v>
                </c:pt>
                <c:pt idx="568">
                  <c:v>-133.33890049264301</c:v>
                </c:pt>
                <c:pt idx="569">
                  <c:v>-140.45910728082526</c:v>
                </c:pt>
                <c:pt idx="570">
                  <c:v>-146.57929909334052</c:v>
                </c:pt>
                <c:pt idx="571">
                  <c:v>-151.6994758854853</c:v>
                </c:pt>
                <c:pt idx="572">
                  <c:v>-156.81965269253124</c:v>
                </c:pt>
                <c:pt idx="573">
                  <c:v>-158.93978449807037</c:v>
                </c:pt>
                <c:pt idx="574">
                  <c:v>-161.05991628870834</c:v>
                </c:pt>
                <c:pt idx="575">
                  <c:v>-162.18003308877815</c:v>
                </c:pt>
                <c:pt idx="576">
                  <c:v>-162.30013489827979</c:v>
                </c:pt>
                <c:pt idx="577">
                  <c:v>-159.42019170627464</c:v>
                </c:pt>
                <c:pt idx="578">
                  <c:v>-157.54026350483764</c:v>
                </c:pt>
                <c:pt idx="579">
                  <c:v>-155.66033530340064</c:v>
                </c:pt>
                <c:pt idx="580">
                  <c:v>-149.78034710988868</c:v>
                </c:pt>
                <c:pt idx="581">
                  <c:v>-142.9003439109074</c:v>
                </c:pt>
                <c:pt idx="582">
                  <c:v>-137.02035571739543</c:v>
                </c:pt>
                <c:pt idx="583">
                  <c:v>-135.14042751595844</c:v>
                </c:pt>
                <c:pt idx="584">
                  <c:v>-140.26060432300437</c:v>
                </c:pt>
                <c:pt idx="585">
                  <c:v>-144.38076612458099</c:v>
                </c:pt>
                <c:pt idx="586">
                  <c:v>-148.5009279261576</c:v>
                </c:pt>
                <c:pt idx="587">
                  <c:v>-157.6211647252785</c:v>
                </c:pt>
                <c:pt idx="588">
                  <c:v>-166.74140152439941</c:v>
                </c:pt>
                <c:pt idx="589">
                  <c:v>-175.86163832352031</c:v>
                </c:pt>
                <c:pt idx="590">
                  <c:v>-177.98177012905944</c:v>
                </c:pt>
                <c:pt idx="591">
                  <c:v>-173.10179692611564</c:v>
                </c:pt>
                <c:pt idx="592">
                  <c:v>-167.22180873260368</c:v>
                </c:pt>
                <c:pt idx="593">
                  <c:v>-162.34183552965987</c:v>
                </c:pt>
                <c:pt idx="594">
                  <c:v>-158.46187734708656</c:v>
                </c:pt>
                <c:pt idx="595">
                  <c:v>-154.58191914961208</c:v>
                </c:pt>
                <c:pt idx="596">
                  <c:v>-151.70197594270576</c:v>
                </c:pt>
                <c:pt idx="597">
                  <c:v>-153.82210774824489</c:v>
                </c:pt>
                <c:pt idx="598">
                  <c:v>-163.94235955283511</c:v>
                </c:pt>
                <c:pt idx="599">
                  <c:v>-174.06261134252418</c:v>
                </c:pt>
                <c:pt idx="600">
                  <c:v>-183.18284814164508</c:v>
                </c:pt>
                <c:pt idx="601">
                  <c:v>-181.30291995510925</c:v>
                </c:pt>
                <c:pt idx="602">
                  <c:v>-179.42299175367225</c:v>
                </c:pt>
                <c:pt idx="603">
                  <c:v>-176.54304856166709</c:v>
                </c:pt>
                <c:pt idx="604">
                  <c:v>-176.66315035626758</c:v>
                </c:pt>
                <c:pt idx="605">
                  <c:v>-180.78331215784419</c:v>
                </c:pt>
                <c:pt idx="606">
                  <c:v>-184.90347395942081</c:v>
                </c:pt>
                <c:pt idx="607">
                  <c:v>-188.0236207555281</c:v>
                </c:pt>
                <c:pt idx="608">
                  <c:v>-165.14337757334579</c:v>
                </c:pt>
                <c:pt idx="609">
                  <c:v>-139.26308937475551</c:v>
                </c:pt>
                <c:pt idx="610">
                  <c:v>-114.38281619653571</c:v>
                </c:pt>
                <c:pt idx="611">
                  <c:v>-88.502527997945435</c:v>
                </c:pt>
                <c:pt idx="612">
                  <c:v>-63.622254804824479</c:v>
                </c:pt>
                <c:pt idx="613">
                  <c:v>-37.741966621135361</c:v>
                </c:pt>
                <c:pt idx="614">
                  <c:v>-12.861693428014405</c:v>
                </c:pt>
                <c:pt idx="615">
                  <c:v>1.8399759079329669E-2</c:v>
                </c:pt>
                <c:pt idx="616">
                  <c:v>-55.102527023409493</c:v>
                </c:pt>
                <c:pt idx="617">
                  <c:v>-109.22343881533016</c:v>
                </c:pt>
                <c:pt idx="618">
                  <c:v>-163.34435059234966</c:v>
                </c:pt>
                <c:pt idx="619">
                  <c:v>-216.465247378801</c:v>
                </c:pt>
                <c:pt idx="620">
                  <c:v>-268.58612917468417</c:v>
                </c:pt>
                <c:pt idx="621">
                  <c:v>-320.70701095566619</c:v>
                </c:pt>
                <c:pt idx="622">
                  <c:v>-372.82789273664821</c:v>
                </c:pt>
                <c:pt idx="623">
                  <c:v>-425.94878952309955</c:v>
                </c:pt>
                <c:pt idx="624">
                  <c:v>-479.06968630955089</c:v>
                </c:pt>
                <c:pt idx="625">
                  <c:v>-532.19058309600223</c:v>
                </c:pt>
                <c:pt idx="626">
                  <c:v>-585.31147988245357</c:v>
                </c:pt>
                <c:pt idx="627">
                  <c:v>-637.43236167833675</c:v>
                </c:pt>
                <c:pt idx="628">
                  <c:v>-690.55325846478809</c:v>
                </c:pt>
                <c:pt idx="629">
                  <c:v>-741.67412525520194</c:v>
                </c:pt>
                <c:pt idx="630">
                  <c:v>-787.79491703317035</c:v>
                </c:pt>
                <c:pt idx="631">
                  <c:v>-832.9156938205706</c:v>
                </c:pt>
                <c:pt idx="632">
                  <c:v>-879.03648561344016</c:v>
                </c:pt>
                <c:pt idx="633">
                  <c:v>-924.15726240084041</c:v>
                </c:pt>
                <c:pt idx="634">
                  <c:v>-969.27803918824065</c:v>
                </c:pt>
                <c:pt idx="635">
                  <c:v>-1015.3988309811102</c:v>
                </c:pt>
                <c:pt idx="636">
                  <c:v>-1060.5196077685105</c:v>
                </c:pt>
                <c:pt idx="637">
                  <c:v>-1103.6403545598732</c:v>
                </c:pt>
                <c:pt idx="638">
                  <c:v>-1147.7611163567053</c:v>
                </c:pt>
                <c:pt idx="639">
                  <c:v>-1191.8818781386362</c:v>
                </c:pt>
                <c:pt idx="640">
                  <c:v>-1235.002624929999</c:v>
                </c:pt>
                <c:pt idx="641">
                  <c:v>-1279.1233867119299</c:v>
                </c:pt>
                <c:pt idx="642">
                  <c:v>-1322.2441335032927</c:v>
                </c:pt>
                <c:pt idx="643">
                  <c:v>-1365.3648802946554</c:v>
                </c:pt>
                <c:pt idx="644">
                  <c:v>-1408.4856270860182</c:v>
                </c:pt>
                <c:pt idx="645">
                  <c:v>-1450.6063588719117</c:v>
                </c:pt>
                <c:pt idx="646">
                  <c:v>-1493.7271056632744</c:v>
                </c:pt>
                <c:pt idx="647">
                  <c:v>-1535.8478374491679</c:v>
                </c:pt>
                <c:pt idx="648">
                  <c:v>-1577.9685692499625</c:v>
                </c:pt>
                <c:pt idx="649">
                  <c:v>-1619.0892860303866</c:v>
                </c:pt>
                <c:pt idx="650">
                  <c:v>-1660.2100028257119</c:v>
                </c:pt>
                <c:pt idx="651">
                  <c:v>-1701.3307196210371</c:v>
                </c:pt>
                <c:pt idx="652">
                  <c:v>-1742.4514364014613</c:v>
                </c:pt>
                <c:pt idx="653">
                  <c:v>-1783.5721531967865</c:v>
                </c:pt>
                <c:pt idx="654">
                  <c:v>-1824.6928699921118</c:v>
                </c:pt>
                <c:pt idx="655">
                  <c:v>-1866.8136017780052</c:v>
                </c:pt>
                <c:pt idx="656">
                  <c:v>-1907.9343185733305</c:v>
                </c:pt>
                <c:pt idx="657">
                  <c:v>-1949.0550353537546</c:v>
                </c:pt>
                <c:pt idx="658">
                  <c:v>-1989.1757371436106</c:v>
                </c:pt>
                <c:pt idx="659">
                  <c:v>-2029.2964389334666</c:v>
                </c:pt>
                <c:pt idx="660">
                  <c:v>-2069.4171407233225</c:v>
                </c:pt>
                <c:pt idx="661">
                  <c:v>-2109.5378425131785</c:v>
                </c:pt>
                <c:pt idx="662">
                  <c:v>-2148.6585293124663</c:v>
                </c:pt>
                <c:pt idx="663">
                  <c:v>-2188.7792311023222</c:v>
                </c:pt>
                <c:pt idx="664">
                  <c:v>-2227.8999178867089</c:v>
                </c:pt>
                <c:pt idx="665">
                  <c:v>-2267.0206046859967</c:v>
                </c:pt>
                <c:pt idx="666">
                  <c:v>-2306.1412914703833</c:v>
                </c:pt>
                <c:pt idx="667">
                  <c:v>-2345.2619782696711</c:v>
                </c:pt>
                <c:pt idx="668">
                  <c:v>-2383.3826500485884</c:v>
                </c:pt>
                <c:pt idx="669">
                  <c:v>-2422.5033368478762</c:v>
                </c:pt>
                <c:pt idx="670">
                  <c:v>-2460.6240086416947</c:v>
                </c:pt>
                <c:pt idx="671">
                  <c:v>-2498.744680420612</c:v>
                </c:pt>
                <c:pt idx="672">
                  <c:v>-2527.8652172248112</c:v>
                </c:pt>
                <c:pt idx="673">
                  <c:v>-2556.9857540141093</c:v>
                </c:pt>
                <c:pt idx="674">
                  <c:v>-2586.1062908034073</c:v>
                </c:pt>
                <c:pt idx="675">
                  <c:v>-2615.2268276076065</c:v>
                </c:pt>
                <c:pt idx="676">
                  <c:v>-2643.3473493914353</c:v>
                </c:pt>
                <c:pt idx="677">
                  <c:v>-2670.4678561846958</c:v>
                </c:pt>
                <c:pt idx="678">
                  <c:v>-2698.5883779834257</c:v>
                </c:pt>
                <c:pt idx="679">
                  <c:v>-2725.7088847766863</c:v>
                </c:pt>
                <c:pt idx="680">
                  <c:v>-2753.8294065754162</c:v>
                </c:pt>
                <c:pt idx="681">
                  <c:v>-2780.9499133686768</c:v>
                </c:pt>
                <c:pt idx="682">
                  <c:v>-2808.0704201619374</c:v>
                </c:pt>
                <c:pt idx="683">
                  <c:v>-2835.1909269551979</c:v>
                </c:pt>
                <c:pt idx="684">
                  <c:v>-2863.3114487539278</c:v>
                </c:pt>
                <c:pt idx="685">
                  <c:v>-2890.4319555471884</c:v>
                </c:pt>
                <c:pt idx="686">
                  <c:v>-2917.552462340449</c:v>
                </c:pt>
                <c:pt idx="687">
                  <c:v>-2945.6729841391789</c:v>
                </c:pt>
                <c:pt idx="688">
                  <c:v>-2972.7934909324395</c:v>
                </c:pt>
                <c:pt idx="689">
                  <c:v>-2999.9139977257</c:v>
                </c:pt>
                <c:pt idx="690">
                  <c:v>-3027.0345045189606</c:v>
                </c:pt>
                <c:pt idx="691">
                  <c:v>-3053.1549963067519</c:v>
                </c:pt>
                <c:pt idx="692">
                  <c:v>-3079.2754881094443</c:v>
                </c:pt>
                <c:pt idx="693">
                  <c:v>-3105.3959798972355</c:v>
                </c:pt>
                <c:pt idx="694">
                  <c:v>-3131.5164716999279</c:v>
                </c:pt>
                <c:pt idx="695">
                  <c:v>-3157.6369634877192</c:v>
                </c:pt>
                <c:pt idx="696">
                  <c:v>-3184.7574702809798</c:v>
                </c:pt>
                <c:pt idx="697">
                  <c:v>-3210.8779620836722</c:v>
                </c:pt>
                <c:pt idx="698">
                  <c:v>-3237.9984688769327</c:v>
                </c:pt>
                <c:pt idx="699">
                  <c:v>-3264.1189606796252</c:v>
                </c:pt>
                <c:pt idx="700">
                  <c:v>-3291.2394674728857</c:v>
                </c:pt>
                <c:pt idx="701">
                  <c:v>-3317.3599592457758</c:v>
                </c:pt>
                <c:pt idx="702">
                  <c:v>-3343.4804510484682</c:v>
                </c:pt>
                <c:pt idx="703">
                  <c:v>-3368.6009278307902</c:v>
                </c:pt>
                <c:pt idx="704">
                  <c:v>-3391.7213746319758</c:v>
                </c:pt>
                <c:pt idx="705">
                  <c:v>-3414.8418214331614</c:v>
                </c:pt>
                <c:pt idx="706">
                  <c:v>-3437.962268234347</c:v>
                </c:pt>
                <c:pt idx="707">
                  <c:v>-3463.0827450166689</c:v>
                </c:pt>
                <c:pt idx="708">
                  <c:v>-3489.2032368193613</c:v>
                </c:pt>
                <c:pt idx="709">
                  <c:v>-3515.3237286220537</c:v>
                </c:pt>
                <c:pt idx="710">
                  <c:v>-3540.4442054043757</c:v>
                </c:pt>
                <c:pt idx="711">
                  <c:v>-3564.5646671961294</c:v>
                </c:pt>
                <c:pt idx="712">
                  <c:v>-3588.6851289878832</c:v>
                </c:pt>
                <c:pt idx="713">
                  <c:v>-3613.8056058000075</c:v>
                </c:pt>
                <c:pt idx="714">
                  <c:v>-3637.9260675917612</c:v>
                </c:pt>
                <c:pt idx="715">
                  <c:v>-3663.0465443740832</c:v>
                </c:pt>
                <c:pt idx="716">
                  <c:v>-3688.1670211862074</c:v>
                </c:pt>
                <c:pt idx="717">
                  <c:v>-3713.2874979685294</c:v>
                </c:pt>
                <c:pt idx="718">
                  <c:v>-3739.4079897712218</c:v>
                </c:pt>
                <c:pt idx="719">
                  <c:v>-3765.5284815739142</c:v>
                </c:pt>
                <c:pt idx="720">
                  <c:v>-3790.6489583562361</c:v>
                </c:pt>
                <c:pt idx="721">
                  <c:v>-3815.7694351683604</c:v>
                </c:pt>
                <c:pt idx="722">
                  <c:v>-3839.8898969601141</c:v>
                </c:pt>
                <c:pt idx="723">
                  <c:v>-3864.0103587518679</c:v>
                </c:pt>
                <c:pt idx="724">
                  <c:v>-3888.1308205436217</c:v>
                </c:pt>
                <c:pt idx="725">
                  <c:v>-3911.2512673448073</c:v>
                </c:pt>
                <c:pt idx="726">
                  <c:v>-3934.3717141161906</c:v>
                </c:pt>
                <c:pt idx="727">
                  <c:v>-3957.4921609173762</c:v>
                </c:pt>
                <c:pt idx="728">
                  <c:v>-3980.6126077185618</c:v>
                </c:pt>
                <c:pt idx="729">
                  <c:v>-4004.7330695103155</c:v>
                </c:pt>
                <c:pt idx="730">
                  <c:v>-4028.8535313020693</c:v>
                </c:pt>
                <c:pt idx="731">
                  <c:v>-4052.9739930938231</c:v>
                </c:pt>
                <c:pt idx="732">
                  <c:v>-4077.0944549153792</c:v>
                </c:pt>
                <c:pt idx="733">
                  <c:v>-4101.2149167071329</c:v>
                </c:pt>
                <c:pt idx="734">
                  <c:v>-4125.3353784988867</c:v>
                </c:pt>
                <c:pt idx="735">
                  <c:v>-4149.4558402906405</c:v>
                </c:pt>
                <c:pt idx="736">
                  <c:v>-4172.5762870918261</c:v>
                </c:pt>
                <c:pt idx="737">
                  <c:v>-4195.6967338930117</c:v>
                </c:pt>
                <c:pt idx="738">
                  <c:v>-4216.8171506832587</c:v>
                </c:pt>
                <c:pt idx="739">
                  <c:v>-4234.9375224719988</c:v>
                </c:pt>
                <c:pt idx="740">
                  <c:v>-4253.057894260739</c:v>
                </c:pt>
                <c:pt idx="741">
                  <c:v>-4271.1782660792815</c:v>
                </c:pt>
                <c:pt idx="742">
                  <c:v>-4291.2986678491579</c:v>
                </c:pt>
                <c:pt idx="743">
                  <c:v>-4311.4190696488367</c:v>
                </c:pt>
                <c:pt idx="744">
                  <c:v>-4332.539486468886</c:v>
                </c:pt>
                <c:pt idx="745">
                  <c:v>-4353.659903259133</c:v>
                </c:pt>
                <c:pt idx="746">
                  <c:v>-4377.7803650508868</c:v>
                </c:pt>
                <c:pt idx="747">
                  <c:v>-4400.9008118520724</c:v>
                </c:pt>
                <c:pt idx="748">
                  <c:v>-4424.0212586234557</c:v>
                </c:pt>
                <c:pt idx="749">
                  <c:v>-4447.1417054246413</c:v>
                </c:pt>
                <c:pt idx="750">
                  <c:v>-4470.2621522258269</c:v>
                </c:pt>
                <c:pt idx="751">
                  <c:v>-4492.3825840364443</c:v>
                </c:pt>
                <c:pt idx="752">
                  <c:v>-4515.5030308078276</c:v>
                </c:pt>
                <c:pt idx="753">
                  <c:v>-4536.6234476278769</c:v>
                </c:pt>
                <c:pt idx="754">
                  <c:v>-4558.743879408692</c:v>
                </c:pt>
                <c:pt idx="755">
                  <c:v>-4579.864296198939</c:v>
                </c:pt>
                <c:pt idx="756">
                  <c:v>-4600.9847129891859</c:v>
                </c:pt>
                <c:pt idx="757">
                  <c:v>-4621.1051147888647</c:v>
                </c:pt>
                <c:pt idx="758">
                  <c:v>-4641.2255165885435</c:v>
                </c:pt>
                <c:pt idx="759">
                  <c:v>-4661.3459183882223</c:v>
                </c:pt>
                <c:pt idx="760">
                  <c:v>-4682.4663351784693</c:v>
                </c:pt>
                <c:pt idx="761">
                  <c:v>-4703.5867519985186</c:v>
                </c:pt>
                <c:pt idx="762">
                  <c:v>-4725.7071837793337</c:v>
                </c:pt>
                <c:pt idx="763">
                  <c:v>-4744.8275705884444</c:v>
                </c:pt>
                <c:pt idx="764">
                  <c:v>-4762.9479423771845</c:v>
                </c:pt>
                <c:pt idx="765">
                  <c:v>-4782.0683291564928</c:v>
                </c:pt>
                <c:pt idx="766">
                  <c:v>-4801.1887159656035</c:v>
                </c:pt>
                <c:pt idx="767">
                  <c:v>-4822.3091327558504</c:v>
                </c:pt>
                <c:pt idx="768">
                  <c:v>-4842.4295345555292</c:v>
                </c:pt>
                <c:pt idx="769">
                  <c:v>-4863.5499513457762</c:v>
                </c:pt>
                <c:pt idx="770">
                  <c:v>-4882.6703381548868</c:v>
                </c:pt>
                <c:pt idx="771">
                  <c:v>-4901.7907249639975</c:v>
                </c:pt>
                <c:pt idx="772">
                  <c:v>-4920.9111117433058</c:v>
                </c:pt>
                <c:pt idx="773">
                  <c:v>-4941.0315135429846</c:v>
                </c:pt>
                <c:pt idx="774">
                  <c:v>-4961.1519153426634</c:v>
                </c:pt>
                <c:pt idx="775">
                  <c:v>-4980.2723021219717</c:v>
                </c:pt>
                <c:pt idx="776">
                  <c:v>-5000.3927039216505</c:v>
                </c:pt>
                <c:pt idx="777">
                  <c:v>-5018.513075740193</c:v>
                </c:pt>
                <c:pt idx="778">
                  <c:v>-5036.6334475289332</c:v>
                </c:pt>
                <c:pt idx="779">
                  <c:v>-5053.7538043271052</c:v>
                </c:pt>
                <c:pt idx="780">
                  <c:v>-5072.8741911064135</c:v>
                </c:pt>
                <c:pt idx="781">
                  <c:v>-5092.9945929060923</c:v>
                </c:pt>
                <c:pt idx="782">
                  <c:v>-5113.1149947057711</c:v>
                </c:pt>
                <c:pt idx="783">
                  <c:v>-5134.2354114960181</c:v>
                </c:pt>
                <c:pt idx="784">
                  <c:v>-5151.3557682941901</c:v>
                </c:pt>
                <c:pt idx="785">
                  <c:v>-5168.4761250923621</c:v>
                </c:pt>
                <c:pt idx="786">
                  <c:v>-5185.5964818905341</c:v>
                </c:pt>
                <c:pt idx="787">
                  <c:v>-5203.7168537090765</c:v>
                </c:pt>
                <c:pt idx="788">
                  <c:v>-5222.8372404883849</c:v>
                </c:pt>
                <c:pt idx="789">
                  <c:v>-5240.957612277125</c:v>
                </c:pt>
                <c:pt idx="790">
                  <c:v>-5260.0779990862356</c:v>
                </c:pt>
                <c:pt idx="791">
                  <c:v>-5279.1983858953463</c:v>
                </c:pt>
                <c:pt idx="792">
                  <c:v>-5297.3187576840864</c:v>
                </c:pt>
                <c:pt idx="793">
                  <c:v>-5316.4391444633948</c:v>
                </c:pt>
                <c:pt idx="794">
                  <c:v>-5335.5595312725054</c:v>
                </c:pt>
                <c:pt idx="795">
                  <c:v>-5355.6799330721842</c:v>
                </c:pt>
                <c:pt idx="796">
                  <c:v>-5375.800334871863</c:v>
                </c:pt>
                <c:pt idx="797">
                  <c:v>-5396.92075166211</c:v>
                </c:pt>
                <c:pt idx="798">
                  <c:v>-5416.0411384712206</c:v>
                </c:pt>
                <c:pt idx="799">
                  <c:v>-5435.1615252505289</c:v>
                </c:pt>
                <c:pt idx="800">
                  <c:v>-5454.2819120596396</c:v>
                </c:pt>
                <c:pt idx="801">
                  <c:v>-5473.4022988389479</c:v>
                </c:pt>
                <c:pt idx="802">
                  <c:v>-5492.5226856480585</c:v>
                </c:pt>
                <c:pt idx="803">
                  <c:v>-5510.6430574367987</c:v>
                </c:pt>
                <c:pt idx="804">
                  <c:v>-5529.7634442459093</c:v>
                </c:pt>
                <c:pt idx="805">
                  <c:v>-5547.8838160346495</c:v>
                </c:pt>
                <c:pt idx="806">
                  <c:v>-5565.0041728328215</c:v>
                </c:pt>
                <c:pt idx="807">
                  <c:v>-5583.1245446215617</c:v>
                </c:pt>
                <c:pt idx="808">
                  <c:v>-5601.2449164401041</c:v>
                </c:pt>
                <c:pt idx="809">
                  <c:v>-5619.3652882288443</c:v>
                </c:pt>
                <c:pt idx="810">
                  <c:v>-5637.4856600175845</c:v>
                </c:pt>
                <c:pt idx="811">
                  <c:v>-5655.6060318063246</c:v>
                </c:pt>
                <c:pt idx="812">
                  <c:v>-5673.7264036248671</c:v>
                </c:pt>
                <c:pt idx="813">
                  <c:v>-5691.8467754136072</c:v>
                </c:pt>
                <c:pt idx="814">
                  <c:v>-5709.9671472023474</c:v>
                </c:pt>
                <c:pt idx="815">
                  <c:v>-5728.0875190208899</c:v>
                </c:pt>
                <c:pt idx="816">
                  <c:v>-5746.20789080963</c:v>
                </c:pt>
                <c:pt idx="817">
                  <c:v>-5763.328247607802</c:v>
                </c:pt>
                <c:pt idx="818">
                  <c:v>-5781.4486193965422</c:v>
                </c:pt>
                <c:pt idx="819">
                  <c:v>-5798.5689761947142</c:v>
                </c:pt>
                <c:pt idx="820">
                  <c:v>-5816.6893479834544</c:v>
                </c:pt>
                <c:pt idx="821">
                  <c:v>-5833.8097047816264</c:v>
                </c:pt>
                <c:pt idx="822">
                  <c:v>-5850.9300615797983</c:v>
                </c:pt>
                <c:pt idx="823">
                  <c:v>-5868.0504183779703</c:v>
                </c:pt>
                <c:pt idx="824">
                  <c:v>-5886.1707901965128</c:v>
                </c:pt>
                <c:pt idx="825">
                  <c:v>-5903.2911469648825</c:v>
                </c:pt>
                <c:pt idx="826">
                  <c:v>-5920.4115037630545</c:v>
                </c:pt>
                <c:pt idx="827">
                  <c:v>-5937.5318605612265</c:v>
                </c:pt>
                <c:pt idx="828">
                  <c:v>-5954.6522173593985</c:v>
                </c:pt>
                <c:pt idx="829">
                  <c:v>-5971.7725741575705</c:v>
                </c:pt>
                <c:pt idx="830">
                  <c:v>-5987.8929159651743</c:v>
                </c:pt>
                <c:pt idx="831">
                  <c:v>-6005.0132727633463</c:v>
                </c:pt>
                <c:pt idx="832">
                  <c:v>-6022.1336295615183</c:v>
                </c:pt>
                <c:pt idx="833">
                  <c:v>-6038.2539713691222</c:v>
                </c:pt>
                <c:pt idx="834">
                  <c:v>-6055.3743281672942</c:v>
                </c:pt>
                <c:pt idx="835">
                  <c:v>-6071.4946699450957</c:v>
                </c:pt>
                <c:pt idx="836">
                  <c:v>-6088.6150267432677</c:v>
                </c:pt>
                <c:pt idx="837">
                  <c:v>-6105.7353835414397</c:v>
                </c:pt>
                <c:pt idx="838">
                  <c:v>-6122.8557403396117</c:v>
                </c:pt>
                <c:pt idx="839">
                  <c:v>-6139.9760971377837</c:v>
                </c:pt>
                <c:pt idx="840">
                  <c:v>-6157.0964539359557</c:v>
                </c:pt>
                <c:pt idx="841">
                  <c:v>-6173.2167957435595</c:v>
                </c:pt>
                <c:pt idx="842">
                  <c:v>-6189.337137521361</c:v>
                </c:pt>
                <c:pt idx="843">
                  <c:v>-6204.4574643383967</c:v>
                </c:pt>
                <c:pt idx="844">
                  <c:v>-6220.5778061161982</c:v>
                </c:pt>
                <c:pt idx="845">
                  <c:v>-6236.698147923802</c:v>
                </c:pt>
                <c:pt idx="846">
                  <c:v>-6252.8184897314059</c:v>
                </c:pt>
                <c:pt idx="847">
                  <c:v>-6267.9388165186392</c:v>
                </c:pt>
                <c:pt idx="848">
                  <c:v>-6284.0591583262431</c:v>
                </c:pt>
                <c:pt idx="849">
                  <c:v>-6299.1794851134764</c:v>
                </c:pt>
                <c:pt idx="850">
                  <c:v>-6315.2998269210802</c:v>
                </c:pt>
                <c:pt idx="851">
                  <c:v>-6330.4201537083136</c:v>
                </c:pt>
                <c:pt idx="852">
                  <c:v>-6345.5404805253493</c:v>
                </c:pt>
                <c:pt idx="853">
                  <c:v>-6360.6608073125826</c:v>
                </c:pt>
                <c:pt idx="854">
                  <c:v>-6376.7811491201865</c:v>
                </c:pt>
                <c:pt idx="855">
                  <c:v>-6391.9014759074198</c:v>
                </c:pt>
                <c:pt idx="856">
                  <c:v>-6407.0218026946532</c:v>
                </c:pt>
                <c:pt idx="857">
                  <c:v>-6422.1421295116888</c:v>
                </c:pt>
                <c:pt idx="858">
                  <c:v>-6437.2624562989222</c:v>
                </c:pt>
                <c:pt idx="859">
                  <c:v>-6451.3827680955874</c:v>
                </c:pt>
                <c:pt idx="860">
                  <c:v>-6466.5030948828207</c:v>
                </c:pt>
                <c:pt idx="861">
                  <c:v>-6481.6234216998564</c:v>
                </c:pt>
                <c:pt idx="862">
                  <c:v>-6495.7437334965216</c:v>
                </c:pt>
                <c:pt idx="863">
                  <c:v>-6510.864060283755</c:v>
                </c:pt>
                <c:pt idx="864">
                  <c:v>-6525.9843870709883</c:v>
                </c:pt>
                <c:pt idx="865">
                  <c:v>-6541.104713888024</c:v>
                </c:pt>
                <c:pt idx="866">
                  <c:v>-6556.2250406752573</c:v>
                </c:pt>
                <c:pt idx="867">
                  <c:v>-6572.3453824828612</c:v>
                </c:pt>
                <c:pt idx="868">
                  <c:v>-6587.4657092700945</c:v>
                </c:pt>
                <c:pt idx="869">
                  <c:v>-6602.5860360871302</c:v>
                </c:pt>
                <c:pt idx="870">
                  <c:v>-6617.7063628743635</c:v>
                </c:pt>
                <c:pt idx="871">
                  <c:v>-6632.8266896615969</c:v>
                </c:pt>
                <c:pt idx="872">
                  <c:v>-6646.9470014582621</c:v>
                </c:pt>
                <c:pt idx="873">
                  <c:v>-6661.0673132549273</c:v>
                </c:pt>
                <c:pt idx="874">
                  <c:v>-6675.1876250515925</c:v>
                </c:pt>
                <c:pt idx="875">
                  <c:v>-6689.30793687806</c:v>
                </c:pt>
                <c:pt idx="876">
                  <c:v>-6704.4282636652933</c:v>
                </c:pt>
                <c:pt idx="877">
                  <c:v>-6719.5485904525267</c:v>
                </c:pt>
                <c:pt idx="878">
                  <c:v>-6733.6689022491919</c:v>
                </c:pt>
                <c:pt idx="879">
                  <c:v>-6748.7892290662276</c:v>
                </c:pt>
                <c:pt idx="880">
                  <c:v>-6762.9095408628928</c:v>
                </c:pt>
                <c:pt idx="881">
                  <c:v>-6778.0298676501261</c:v>
                </c:pt>
                <c:pt idx="882">
                  <c:v>-6791.1501644562231</c:v>
                </c:pt>
                <c:pt idx="883">
                  <c:v>-6804.2704612623202</c:v>
                </c:pt>
                <c:pt idx="884">
                  <c:v>-6818.3907730589854</c:v>
                </c:pt>
                <c:pt idx="885">
                  <c:v>-6830.5110548447119</c:v>
                </c:pt>
                <c:pt idx="886">
                  <c:v>-6834.6312166462885</c:v>
                </c:pt>
                <c:pt idx="887">
                  <c:v>-6839.7513934384333</c:v>
                </c:pt>
                <c:pt idx="888">
                  <c:v>-6843.8715552400099</c:v>
                </c:pt>
                <c:pt idx="889">
                  <c:v>-6854.9918220351683</c:v>
                </c:pt>
                <c:pt idx="890">
                  <c:v>-6869.1121338318335</c:v>
                </c:pt>
                <c:pt idx="891">
                  <c:v>-6883.2324456284987</c:v>
                </c:pt>
                <c:pt idx="892">
                  <c:v>-6896.3527424345957</c:v>
                </c:pt>
                <c:pt idx="893">
                  <c:v>-6910.4730542312609</c:v>
                </c:pt>
                <c:pt idx="894">
                  <c:v>-6924.5933660279261</c:v>
                </c:pt>
                <c:pt idx="895">
                  <c:v>-6937.7136628340231</c:v>
                </c:pt>
                <c:pt idx="896">
                  <c:v>-6951.8339746306883</c:v>
                </c:pt>
                <c:pt idx="897">
                  <c:v>-6964.9542714367853</c:v>
                </c:pt>
                <c:pt idx="898">
                  <c:v>-6979.0745832334505</c:v>
                </c:pt>
                <c:pt idx="899">
                  <c:v>-6992.1948800395476</c:v>
                </c:pt>
                <c:pt idx="900">
                  <c:v>-7006.3151918362128</c:v>
                </c:pt>
                <c:pt idx="901">
                  <c:v>-7019.4354886125075</c:v>
                </c:pt>
                <c:pt idx="902">
                  <c:v>-7032.5557854186045</c:v>
                </c:pt>
                <c:pt idx="903">
                  <c:v>-7045.6760822247015</c:v>
                </c:pt>
                <c:pt idx="904">
                  <c:v>-7058.7963790307986</c:v>
                </c:pt>
                <c:pt idx="905">
                  <c:v>-7071.9166758070933</c:v>
                </c:pt>
                <c:pt idx="906">
                  <c:v>-7085.0369726131903</c:v>
                </c:pt>
                <c:pt idx="907">
                  <c:v>-7098.1572694192873</c:v>
                </c:pt>
                <c:pt idx="908">
                  <c:v>-7111.2775662253844</c:v>
                </c:pt>
                <c:pt idx="909">
                  <c:v>-7124.3978630016791</c:v>
                </c:pt>
                <c:pt idx="910">
                  <c:v>-7137.5181598077761</c:v>
                </c:pt>
                <c:pt idx="911">
                  <c:v>-7151.6384716044413</c:v>
                </c:pt>
                <c:pt idx="912">
                  <c:v>-7164.7587684105383</c:v>
                </c:pt>
                <c:pt idx="913">
                  <c:v>-7178.8790802072035</c:v>
                </c:pt>
                <c:pt idx="914">
                  <c:v>-7190.9993619929301</c:v>
                </c:pt>
                <c:pt idx="915">
                  <c:v>-7204.1196587990271</c:v>
                </c:pt>
                <c:pt idx="916">
                  <c:v>-7216.239940614556</c:v>
                </c:pt>
                <c:pt idx="917">
                  <c:v>-7229.3602373908507</c:v>
                </c:pt>
                <c:pt idx="918">
                  <c:v>-7241.4805192063795</c:v>
                </c:pt>
                <c:pt idx="919">
                  <c:v>-7253.6008009921061</c:v>
                </c:pt>
                <c:pt idx="920">
                  <c:v>-7265.721082807635</c:v>
                </c:pt>
                <c:pt idx="921">
                  <c:v>-7277.8413645933615</c:v>
                </c:pt>
                <c:pt idx="922">
                  <c:v>-7289.9616464088904</c:v>
                </c:pt>
                <c:pt idx="923">
                  <c:v>-7302.0819281946169</c:v>
                </c:pt>
                <c:pt idx="924">
                  <c:v>-7315.202225000714</c:v>
                </c:pt>
                <c:pt idx="925">
                  <c:v>-7328.3225217770087</c:v>
                </c:pt>
                <c:pt idx="926">
                  <c:v>-7341.4428185831057</c:v>
                </c:pt>
                <c:pt idx="927">
                  <c:v>-7353.5631003986346</c:v>
                </c:pt>
                <c:pt idx="928">
                  <c:v>-7365.6833821843611</c:v>
                </c:pt>
                <c:pt idx="929">
                  <c:v>-7377.80366399989</c:v>
                </c:pt>
                <c:pt idx="930">
                  <c:v>-7388.9239307950484</c:v>
                </c:pt>
                <c:pt idx="931">
                  <c:v>-7401.0442125807749</c:v>
                </c:pt>
                <c:pt idx="932">
                  <c:v>-7412.1644793759333</c:v>
                </c:pt>
                <c:pt idx="933">
                  <c:v>-7424.2847611914622</c:v>
                </c:pt>
                <c:pt idx="934">
                  <c:v>-7435.4050279866206</c:v>
                </c:pt>
                <c:pt idx="935">
                  <c:v>-7446.5252947817789</c:v>
                </c:pt>
                <c:pt idx="936">
                  <c:v>-7458.6455765675055</c:v>
                </c:pt>
                <c:pt idx="937">
                  <c:v>-7469.7658433626639</c:v>
                </c:pt>
                <c:pt idx="938">
                  <c:v>-7481.8861251781927</c:v>
                </c:pt>
                <c:pt idx="939">
                  <c:v>-7494.0064069639193</c:v>
                </c:pt>
                <c:pt idx="940">
                  <c:v>-7506.1266887794482</c:v>
                </c:pt>
                <c:pt idx="941">
                  <c:v>-7518.2469705651747</c:v>
                </c:pt>
                <c:pt idx="942">
                  <c:v>-7529.3672373603331</c:v>
                </c:pt>
                <c:pt idx="943">
                  <c:v>-7540.4875041554915</c:v>
                </c:pt>
                <c:pt idx="944">
                  <c:v>-7550.6077559600817</c:v>
                </c:pt>
                <c:pt idx="945">
                  <c:v>-7561.7280227552401</c:v>
                </c:pt>
                <c:pt idx="946">
                  <c:v>-7572.8482895802008</c:v>
                </c:pt>
                <c:pt idx="947">
                  <c:v>-7583.9685563753592</c:v>
                </c:pt>
                <c:pt idx="948">
                  <c:v>-7594.0888081799494</c:v>
                </c:pt>
                <c:pt idx="949">
                  <c:v>-7605.2090749751078</c:v>
                </c:pt>
                <c:pt idx="950">
                  <c:v>-7616.3293417702662</c:v>
                </c:pt>
                <c:pt idx="951">
                  <c:v>-7626.4495935748564</c:v>
                </c:pt>
                <c:pt idx="952">
                  <c:v>-7637.5698603700148</c:v>
                </c:pt>
                <c:pt idx="953">
                  <c:v>-7647.690112174605</c:v>
                </c:pt>
                <c:pt idx="954">
                  <c:v>-7657.8103639493929</c:v>
                </c:pt>
                <c:pt idx="955">
                  <c:v>-7668.9306307743536</c:v>
                </c:pt>
                <c:pt idx="956">
                  <c:v>-7680.050897569512</c:v>
                </c:pt>
                <c:pt idx="957">
                  <c:v>-7691.1711643646704</c:v>
                </c:pt>
                <c:pt idx="958">
                  <c:v>-7702.2914311598288</c:v>
                </c:pt>
                <c:pt idx="959">
                  <c:v>-7712.411682964419</c:v>
                </c:pt>
                <c:pt idx="960">
                  <c:v>-7722.5319347690092</c:v>
                </c:pt>
                <c:pt idx="961">
                  <c:v>-7732.6521865437971</c:v>
                </c:pt>
                <c:pt idx="962">
                  <c:v>-7742.7724383483874</c:v>
                </c:pt>
                <c:pt idx="963">
                  <c:v>-7753.8927051435458</c:v>
                </c:pt>
                <c:pt idx="964">
                  <c:v>-7765.0129719387041</c:v>
                </c:pt>
                <c:pt idx="965">
                  <c:v>-7776.1332387636648</c:v>
                </c:pt>
                <c:pt idx="966">
                  <c:v>-7786.2534905384528</c:v>
                </c:pt>
                <c:pt idx="967">
                  <c:v>-7797.3737573634135</c:v>
                </c:pt>
                <c:pt idx="968">
                  <c:v>-7808.4940241585718</c:v>
                </c:pt>
                <c:pt idx="969">
                  <c:v>-7818.6142759333597</c:v>
                </c:pt>
                <c:pt idx="970">
                  <c:v>-7829.7345427583205</c:v>
                </c:pt>
                <c:pt idx="971">
                  <c:v>-7839.8547945331084</c:v>
                </c:pt>
                <c:pt idx="972">
                  <c:v>-7850.9750613580691</c:v>
                </c:pt>
                <c:pt idx="973">
                  <c:v>-7861.095313132857</c:v>
                </c:pt>
                <c:pt idx="974">
                  <c:v>-7870.215549946879</c:v>
                </c:pt>
                <c:pt idx="975">
                  <c:v>-7879.3357867310988</c:v>
                </c:pt>
                <c:pt idx="976">
                  <c:v>-7888.4560235451208</c:v>
                </c:pt>
                <c:pt idx="977">
                  <c:v>-7898.5762753497111</c:v>
                </c:pt>
                <c:pt idx="978">
                  <c:v>-7907.6965121339308</c:v>
                </c:pt>
                <c:pt idx="979">
                  <c:v>-7916.8167489479529</c:v>
                </c:pt>
                <c:pt idx="980">
                  <c:v>-7925.9369857321726</c:v>
                </c:pt>
                <c:pt idx="981">
                  <c:v>-7935.0572225461947</c:v>
                </c:pt>
                <c:pt idx="982">
                  <c:v>-7944.1774593304144</c:v>
                </c:pt>
                <c:pt idx="983">
                  <c:v>-7953.2976961444365</c:v>
                </c:pt>
                <c:pt idx="984">
                  <c:v>-7962.4179329286562</c:v>
                </c:pt>
                <c:pt idx="985">
                  <c:v>-7972.5381847332465</c:v>
                </c:pt>
                <c:pt idx="986">
                  <c:v>-7982.6584365378367</c:v>
                </c:pt>
                <c:pt idx="987">
                  <c:v>-7991.7786733518587</c:v>
                </c:pt>
                <c:pt idx="988">
                  <c:v>-8001.8989251266466</c:v>
                </c:pt>
                <c:pt idx="989">
                  <c:v>-8011.0191619406687</c:v>
                </c:pt>
                <c:pt idx="990">
                  <c:v>-8021.1394137452589</c:v>
                </c:pt>
                <c:pt idx="991">
                  <c:v>-8029.2596355389105</c:v>
                </c:pt>
                <c:pt idx="992">
                  <c:v>-8036.3798423419939</c:v>
                </c:pt>
                <c:pt idx="993">
                  <c:v>-8043.5000491450774</c:v>
                </c:pt>
                <c:pt idx="994">
                  <c:v>-8049.6202409277903</c:v>
                </c:pt>
                <c:pt idx="995">
                  <c:v>-8050.7403577278601</c:v>
                </c:pt>
                <c:pt idx="996">
                  <c:v>-8052.8604895483004</c:v>
                </c:pt>
                <c:pt idx="997">
                  <c:v>-8054.9806213389384</c:v>
                </c:pt>
                <c:pt idx="998">
                  <c:v>-8061.1008131514536</c:v>
                </c:pt>
                <c:pt idx="999">
                  <c:v>-8068.221019954537</c:v>
                </c:pt>
                <c:pt idx="1000">
                  <c:v>-8075.3412267576205</c:v>
                </c:pt>
                <c:pt idx="1001">
                  <c:v>-8083.461448551272</c:v>
                </c:pt>
                <c:pt idx="1002">
                  <c:v>-8093.5817003558623</c:v>
                </c:pt>
                <c:pt idx="1003">
                  <c:v>-8103.7019521306502</c:v>
                </c:pt>
                <c:pt idx="1004">
                  <c:v>-8113.8222039352404</c:v>
                </c:pt>
                <c:pt idx="1005">
                  <c:v>-8120.9424107383238</c:v>
                </c:pt>
                <c:pt idx="1006">
                  <c:v>-8127.0626025508391</c:v>
                </c:pt>
                <c:pt idx="1007">
                  <c:v>-8133.182794333552</c:v>
                </c:pt>
                <c:pt idx="1008">
                  <c:v>-8140.3030011366354</c:v>
                </c:pt>
                <c:pt idx="1009">
                  <c:v>-8149.4232379506575</c:v>
                </c:pt>
                <c:pt idx="1010">
                  <c:v>-8159.5434897552477</c:v>
                </c:pt>
                <c:pt idx="1011">
                  <c:v>-8169.6637415300356</c:v>
                </c:pt>
                <c:pt idx="1012">
                  <c:v>-8176.783948333119</c:v>
                </c:pt>
                <c:pt idx="1013">
                  <c:v>-8182.9041401456343</c:v>
                </c:pt>
                <c:pt idx="1014">
                  <c:v>-8190.0243469487177</c:v>
                </c:pt>
                <c:pt idx="1015">
                  <c:v>-8197.1445537518011</c:v>
                </c:pt>
                <c:pt idx="1016">
                  <c:v>-8205.2647755454527</c:v>
                </c:pt>
                <c:pt idx="1017">
                  <c:v>-8214.3850123296725</c:v>
                </c:pt>
                <c:pt idx="1018">
                  <c:v>-8222.5052341531264</c:v>
                </c:pt>
                <c:pt idx="1019">
                  <c:v>-8230.6254559467779</c:v>
                </c:pt>
                <c:pt idx="1020">
                  <c:v>-8239.7456927309977</c:v>
                </c:pt>
                <c:pt idx="1021">
                  <c:v>-8247.8659145544516</c:v>
                </c:pt>
                <c:pt idx="1022">
                  <c:v>-8256.9861513386713</c:v>
                </c:pt>
                <c:pt idx="1023">
                  <c:v>-8266.1063881526934</c:v>
                </c:pt>
                <c:pt idx="1024">
                  <c:v>-8275.2266249369131</c:v>
                </c:pt>
                <c:pt idx="1025">
                  <c:v>-8284.3468617509352</c:v>
                </c:pt>
                <c:pt idx="1026">
                  <c:v>-8292.4670835445868</c:v>
                </c:pt>
                <c:pt idx="1027">
                  <c:v>-8300.5873053382384</c:v>
                </c:pt>
                <c:pt idx="1028">
                  <c:v>-8308.7075271318899</c:v>
                </c:pt>
                <c:pt idx="1029">
                  <c:v>-8316.8277489553438</c:v>
                </c:pt>
                <c:pt idx="1030">
                  <c:v>-8324.9479707489954</c:v>
                </c:pt>
                <c:pt idx="1031">
                  <c:v>-8333.068192542647</c:v>
                </c:pt>
                <c:pt idx="1032">
                  <c:v>-8340.1883993457304</c:v>
                </c:pt>
                <c:pt idx="1033">
                  <c:v>-8349.3086361299502</c:v>
                </c:pt>
                <c:pt idx="1034">
                  <c:v>-8358.4288729439722</c:v>
                </c:pt>
                <c:pt idx="1035">
                  <c:v>-8366.5490947376238</c:v>
                </c:pt>
                <c:pt idx="1036">
                  <c:v>-8375.6693315516459</c:v>
                </c:pt>
                <c:pt idx="1037">
                  <c:v>-8382.7895383547293</c:v>
                </c:pt>
                <c:pt idx="1038">
                  <c:v>-8390.9097601483809</c:v>
                </c:pt>
                <c:pt idx="1039">
                  <c:v>-8398.0299669514643</c:v>
                </c:pt>
                <c:pt idx="1040">
                  <c:v>-8405.1501737545477</c:v>
                </c:pt>
                <c:pt idx="1041">
                  <c:v>-8413.2703955481993</c:v>
                </c:pt>
                <c:pt idx="1042">
                  <c:v>-8420.3906023512827</c:v>
                </c:pt>
                <c:pt idx="1043">
                  <c:v>-8427.5108091543661</c:v>
                </c:pt>
                <c:pt idx="1044">
                  <c:v>-8434.6310159276472</c:v>
                </c:pt>
                <c:pt idx="1045">
                  <c:v>-8442.7512377511011</c:v>
                </c:pt>
                <c:pt idx="1046">
                  <c:v>-8449.8714445541846</c:v>
                </c:pt>
                <c:pt idx="1047">
                  <c:v>-8455.9916363368975</c:v>
                </c:pt>
                <c:pt idx="1048">
                  <c:v>-8462.1118281494128</c:v>
                </c:pt>
                <c:pt idx="1049">
                  <c:v>-8468.2320199321257</c:v>
                </c:pt>
                <c:pt idx="1050">
                  <c:v>-8476.3522417555796</c:v>
                </c:pt>
                <c:pt idx="1051">
                  <c:v>-8484.4724635492312</c:v>
                </c:pt>
                <c:pt idx="1052">
                  <c:v>-8492.5926853428828</c:v>
                </c:pt>
                <c:pt idx="1053">
                  <c:v>-8499.7128921459662</c:v>
                </c:pt>
                <c:pt idx="1054">
                  <c:v>-8506.8330989490496</c:v>
                </c:pt>
                <c:pt idx="1055">
                  <c:v>-8513.953305752133</c:v>
                </c:pt>
                <c:pt idx="1056">
                  <c:v>-8521.0735125552164</c:v>
                </c:pt>
                <c:pt idx="1057">
                  <c:v>-8519.1935843537794</c:v>
                </c:pt>
                <c:pt idx="1058">
                  <c:v>-8516.3136411617743</c:v>
                </c:pt>
                <c:pt idx="1059">
                  <c:v>-8512.4336829493986</c:v>
                </c:pt>
                <c:pt idx="1060">
                  <c:v>-8509.5537397573935</c:v>
                </c:pt>
                <c:pt idx="1061">
                  <c:v>-8506.6737965653883</c:v>
                </c:pt>
                <c:pt idx="1062">
                  <c:v>-8503.7938533733832</c:v>
                </c:pt>
                <c:pt idx="1063">
                  <c:v>-8500.9139101515757</c:v>
                </c:pt>
                <c:pt idx="1064">
                  <c:v>-8509.0341319750296</c:v>
                </c:pt>
                <c:pt idx="1065">
                  <c:v>-8517.1543537686812</c:v>
                </c:pt>
                <c:pt idx="1066">
                  <c:v>-8524.2745605717646</c:v>
                </c:pt>
                <c:pt idx="1067">
                  <c:v>-8532.3947823654162</c:v>
                </c:pt>
                <c:pt idx="1068">
                  <c:v>-8539.5149891684996</c:v>
                </c:pt>
                <c:pt idx="1069">
                  <c:v>-8547.6352109621512</c:v>
                </c:pt>
                <c:pt idx="1070">
                  <c:v>-8554.7554177652346</c:v>
                </c:pt>
                <c:pt idx="1071">
                  <c:v>-8562.8756395588862</c:v>
                </c:pt>
                <c:pt idx="1072">
                  <c:v>-8569.9958463619696</c:v>
                </c:pt>
                <c:pt idx="1073">
                  <c:v>-8577.116053165053</c:v>
                </c:pt>
                <c:pt idx="1074">
                  <c:v>-8584.2362599681364</c:v>
                </c:pt>
                <c:pt idx="1075">
                  <c:v>-8591.3564667712199</c:v>
                </c:pt>
                <c:pt idx="1076">
                  <c:v>-8598.4766735743033</c:v>
                </c:pt>
                <c:pt idx="1077">
                  <c:v>-8603.5968503664481</c:v>
                </c:pt>
                <c:pt idx="1078">
                  <c:v>-8599.7168921838747</c:v>
                </c:pt>
                <c:pt idx="1079">
                  <c:v>-8595.8369339714991</c:v>
                </c:pt>
                <c:pt idx="1080">
                  <c:v>-8592.9569907794939</c:v>
                </c:pt>
                <c:pt idx="1081">
                  <c:v>-8590.0770475874888</c:v>
                </c:pt>
                <c:pt idx="1082">
                  <c:v>-8587.1971043954836</c:v>
                </c:pt>
                <c:pt idx="1083">
                  <c:v>-8584.3171611736761</c:v>
                </c:pt>
                <c:pt idx="1084">
                  <c:v>-8581.437217981671</c:v>
                </c:pt>
                <c:pt idx="1085">
                  <c:v>-8578.5572747896658</c:v>
                </c:pt>
                <c:pt idx="1086">
                  <c:v>-8575.6773315976607</c:v>
                </c:pt>
                <c:pt idx="1087">
                  <c:v>-8572.7973884056555</c:v>
                </c:pt>
                <c:pt idx="1088">
                  <c:v>-8569.9174452136504</c:v>
                </c:pt>
                <c:pt idx="1089">
                  <c:v>-8567.0375019918429</c:v>
                </c:pt>
                <c:pt idx="1090">
                  <c:v>-8565.1575738202082</c:v>
                </c:pt>
                <c:pt idx="1091">
                  <c:v>-8562.2776305984007</c:v>
                </c:pt>
                <c:pt idx="1092">
                  <c:v>-8559.3976874063956</c:v>
                </c:pt>
                <c:pt idx="1093">
                  <c:v>-8556.5177442143904</c:v>
                </c:pt>
                <c:pt idx="1094">
                  <c:v>-8553.6378010223852</c:v>
                </c:pt>
                <c:pt idx="1095">
                  <c:v>-8550.7578578303801</c:v>
                </c:pt>
                <c:pt idx="1096">
                  <c:v>-8547.8779146383749</c:v>
                </c:pt>
                <c:pt idx="1097">
                  <c:v>-8544.9979714463698</c:v>
                </c:pt>
                <c:pt idx="1098">
                  <c:v>-8541.1180132339941</c:v>
                </c:pt>
                <c:pt idx="1099">
                  <c:v>-8538.238070041989</c:v>
                </c:pt>
                <c:pt idx="1100">
                  <c:v>-8534.3581118296133</c:v>
                </c:pt>
                <c:pt idx="1101">
                  <c:v>-8530.47815364704</c:v>
                </c:pt>
                <c:pt idx="1102">
                  <c:v>-8527.5982104550349</c:v>
                </c:pt>
                <c:pt idx="1103">
                  <c:v>-8524.7182672630297</c:v>
                </c:pt>
                <c:pt idx="1104">
                  <c:v>-8520.8383090506541</c:v>
                </c:pt>
                <c:pt idx="1105">
                  <c:v>-8520.9584108601557</c:v>
                </c:pt>
                <c:pt idx="1106">
                  <c:v>-8523.0785426507937</c:v>
                </c:pt>
                <c:pt idx="1107">
                  <c:v>-8525.198674471234</c:v>
                </c:pt>
                <c:pt idx="1108">
                  <c:v>-8527.3188062618719</c:v>
                </c:pt>
                <c:pt idx="1109">
                  <c:v>-8523.4388480792986</c:v>
                </c:pt>
                <c:pt idx="1110">
                  <c:v>-8519.558889866923</c:v>
                </c:pt>
                <c:pt idx="1111">
                  <c:v>-8515.6789316843497</c:v>
                </c:pt>
                <c:pt idx="1112">
                  <c:v>-8517.7990634749876</c:v>
                </c:pt>
                <c:pt idx="1113">
                  <c:v>-8525.9192852686392</c:v>
                </c:pt>
                <c:pt idx="1114">
                  <c:v>-8533.0394920717226</c:v>
                </c:pt>
                <c:pt idx="1115">
                  <c:v>-8541.1597138653742</c:v>
                </c:pt>
                <c:pt idx="1116">
                  <c:v>-8538.2797706733691</c:v>
                </c:pt>
                <c:pt idx="1117">
                  <c:v>-8534.3998124907957</c:v>
                </c:pt>
                <c:pt idx="1118">
                  <c:v>-8531.5198692987906</c:v>
                </c:pt>
                <c:pt idx="1119">
                  <c:v>-8528.6399260769831</c:v>
                </c:pt>
                <c:pt idx="1120">
                  <c:v>-8524.7599678944098</c:v>
                </c:pt>
                <c:pt idx="1121">
                  <c:v>-8521.8800247024046</c:v>
                </c:pt>
                <c:pt idx="1122">
                  <c:v>-8519.0000815103995</c:v>
                </c:pt>
                <c:pt idx="1123">
                  <c:v>-8515.1201232980238</c:v>
                </c:pt>
                <c:pt idx="1124">
                  <c:v>-8512.2401801060187</c:v>
                </c:pt>
                <c:pt idx="1125">
                  <c:v>-8509.3602369140135</c:v>
                </c:pt>
                <c:pt idx="1126">
                  <c:v>-8512.4803836952196</c:v>
                </c:pt>
                <c:pt idx="1127">
                  <c:v>-8519.6005904983031</c:v>
                </c:pt>
                <c:pt idx="1128">
                  <c:v>-8527.720812321757</c:v>
                </c:pt>
                <c:pt idx="1129">
                  <c:v>-8533.8410041044699</c:v>
                </c:pt>
                <c:pt idx="1130">
                  <c:v>-8529.9610459218966</c:v>
                </c:pt>
                <c:pt idx="1131">
                  <c:v>-8527.0811027298914</c:v>
                </c:pt>
                <c:pt idx="1132">
                  <c:v>-8523.2011445175158</c:v>
                </c:pt>
                <c:pt idx="1133">
                  <c:v>-8526.3212913285242</c:v>
                </c:pt>
                <c:pt idx="1134">
                  <c:v>-8534.4415131221758</c:v>
                </c:pt>
                <c:pt idx="1135">
                  <c:v>-8541.5617199252592</c:v>
                </c:pt>
                <c:pt idx="1136">
                  <c:v>-8545.6818817268359</c:v>
                </c:pt>
                <c:pt idx="1137">
                  <c:v>-8543.8019535253989</c:v>
                </c:pt>
                <c:pt idx="1138">
                  <c:v>-8540.9220103333937</c:v>
                </c:pt>
                <c:pt idx="1139">
                  <c:v>-8538.0420671413885</c:v>
                </c:pt>
                <c:pt idx="1140">
                  <c:v>-8533.1620939384447</c:v>
                </c:pt>
                <c:pt idx="1141">
                  <c:v>-8527.2821057449328</c:v>
                </c:pt>
                <c:pt idx="1142">
                  <c:v>-8521.4021175514208</c:v>
                </c:pt>
                <c:pt idx="1143">
                  <c:v>-8516.522144348477</c:v>
                </c:pt>
                <c:pt idx="1144">
                  <c:v>-8512.6421861361014</c:v>
                </c:pt>
                <c:pt idx="1145">
                  <c:v>-8509.7622429440962</c:v>
                </c:pt>
                <c:pt idx="1146">
                  <c:v>-8505.8822847615229</c:v>
                </c:pt>
                <c:pt idx="1147">
                  <c:v>-8510.0024465630995</c:v>
                </c:pt>
                <c:pt idx="1148">
                  <c:v>-8516.1226383458124</c:v>
                </c:pt>
                <c:pt idx="1149">
                  <c:v>-8522.2428301583277</c:v>
                </c:pt>
                <c:pt idx="1150">
                  <c:v>-8528.363021970843</c:v>
                </c:pt>
                <c:pt idx="1151">
                  <c:v>-8534.4832137535559</c:v>
                </c:pt>
                <c:pt idx="1152">
                  <c:v>-8540.6034055660712</c:v>
                </c:pt>
                <c:pt idx="1153">
                  <c:v>-8546.7235973487841</c:v>
                </c:pt>
                <c:pt idx="1154">
                  <c:v>-8553.8438041518675</c:v>
                </c:pt>
                <c:pt idx="1155">
                  <c:v>-8560.9640109549509</c:v>
                </c:pt>
                <c:pt idx="1156">
                  <c:v>-8568.0842177580344</c:v>
                </c:pt>
                <c:pt idx="1157">
                  <c:v>-8575.2044245611178</c:v>
                </c:pt>
                <c:pt idx="1158">
                  <c:v>-8581.324616373633</c:v>
                </c:pt>
                <c:pt idx="1159">
                  <c:v>-8588.4448231767165</c:v>
                </c:pt>
                <c:pt idx="1160">
                  <c:v>-8595.5650299499976</c:v>
                </c:pt>
                <c:pt idx="1161">
                  <c:v>-8601.6852217625128</c:v>
                </c:pt>
                <c:pt idx="1162">
                  <c:v>-8608.8054285655962</c:v>
                </c:pt>
                <c:pt idx="1163">
                  <c:v>-8615.9256353686797</c:v>
                </c:pt>
                <c:pt idx="1164">
                  <c:v>-8622.0458271513926</c:v>
                </c:pt>
                <c:pt idx="1165">
                  <c:v>-8629.166033954476</c:v>
                </c:pt>
                <c:pt idx="1166">
                  <c:v>-8635.2862257669913</c:v>
                </c:pt>
                <c:pt idx="1167">
                  <c:v>-8642.4064325700747</c:v>
                </c:pt>
                <c:pt idx="1168">
                  <c:v>-8648.5266243527876</c:v>
                </c:pt>
                <c:pt idx="1169">
                  <c:v>-8654.6468161653029</c:v>
                </c:pt>
                <c:pt idx="1170">
                  <c:v>-8661.7670229683863</c:v>
                </c:pt>
                <c:pt idx="1171">
                  <c:v>-8666.8871997605311</c:v>
                </c:pt>
                <c:pt idx="1172">
                  <c:v>-8672.0073765824782</c:v>
                </c:pt>
                <c:pt idx="1173">
                  <c:v>-8678.1275683651911</c:v>
                </c:pt>
                <c:pt idx="1174">
                  <c:v>-8683.2477451573359</c:v>
                </c:pt>
                <c:pt idx="1175">
                  <c:v>-8689.3679369698511</c:v>
                </c:pt>
                <c:pt idx="1176">
                  <c:v>-8695.4881287823664</c:v>
                </c:pt>
                <c:pt idx="1177">
                  <c:v>-8701.6083205650793</c:v>
                </c:pt>
                <c:pt idx="1178">
                  <c:v>-8698.7283773730742</c:v>
                </c:pt>
                <c:pt idx="1179">
                  <c:v>-8694.8484191905009</c:v>
                </c:pt>
                <c:pt idx="1180">
                  <c:v>-8690.9684609781252</c:v>
                </c:pt>
                <c:pt idx="1181">
                  <c:v>-8686.0884877751814</c:v>
                </c:pt>
                <c:pt idx="1182">
                  <c:v>-8680.2084995816695</c:v>
                </c:pt>
                <c:pt idx="1183">
                  <c:v>-8674.3285113881575</c:v>
                </c:pt>
                <c:pt idx="1184">
                  <c:v>-8669.4485381852137</c:v>
                </c:pt>
                <c:pt idx="1185">
                  <c:v>-8664.5685650120722</c:v>
                </c:pt>
                <c:pt idx="1186">
                  <c:v>-8659.6885918091284</c:v>
                </c:pt>
                <c:pt idx="1187">
                  <c:v>-8654.8086186061846</c:v>
                </c:pt>
                <c:pt idx="1188">
                  <c:v>-8650.9286604236113</c:v>
                </c:pt>
                <c:pt idx="1189">
                  <c:v>-8647.0487022112356</c:v>
                </c:pt>
                <c:pt idx="1190">
                  <c:v>-8643.1687440286623</c:v>
                </c:pt>
                <c:pt idx="1191">
                  <c:v>-8639.2887858162867</c:v>
                </c:pt>
                <c:pt idx="1192">
                  <c:v>-8636.4088426242815</c:v>
                </c:pt>
                <c:pt idx="1193">
                  <c:v>-8633.5288994322764</c:v>
                </c:pt>
                <c:pt idx="1194">
                  <c:v>-8630.6489562402712</c:v>
                </c:pt>
                <c:pt idx="1195">
                  <c:v>-8626.7689980278956</c:v>
                </c:pt>
                <c:pt idx="1196">
                  <c:v>-8622.8890398453223</c:v>
                </c:pt>
                <c:pt idx="1197">
                  <c:v>-8619.0090816329466</c:v>
                </c:pt>
                <c:pt idx="1198">
                  <c:v>-8615.1291234503733</c:v>
                </c:pt>
                <c:pt idx="1199">
                  <c:v>-8611.2491652379977</c:v>
                </c:pt>
                <c:pt idx="1200">
                  <c:v>-8607.3692070554243</c:v>
                </c:pt>
                <c:pt idx="1201">
                  <c:v>-8603.4892488430487</c:v>
                </c:pt>
                <c:pt idx="1202">
                  <c:v>-8599.6092906604754</c:v>
                </c:pt>
                <c:pt idx="1203">
                  <c:v>-8595.7293324779021</c:v>
                </c:pt>
                <c:pt idx="1204">
                  <c:v>-8591.8493742655264</c:v>
                </c:pt>
                <c:pt idx="1205">
                  <c:v>-8594.9695210765349</c:v>
                </c:pt>
                <c:pt idx="1206">
                  <c:v>-8600.0896978686797</c:v>
                </c:pt>
                <c:pt idx="1207">
                  <c:v>-8606.2098896811949</c:v>
                </c:pt>
                <c:pt idx="1208">
                  <c:v>-8612.3300814639078</c:v>
                </c:pt>
                <c:pt idx="1209">
                  <c:v>-8619.4502882669913</c:v>
                </c:pt>
                <c:pt idx="1210">
                  <c:v>-8626.5704950700747</c:v>
                </c:pt>
                <c:pt idx="1211">
                  <c:v>-8632.6906868825899</c:v>
                </c:pt>
                <c:pt idx="1212">
                  <c:v>-8639.8108936856734</c:v>
                </c:pt>
                <c:pt idx="1213">
                  <c:v>-8648.9311304698931</c:v>
                </c:pt>
                <c:pt idx="1214">
                  <c:v>-8665.0514722774969</c:v>
                </c:pt>
                <c:pt idx="1215">
                  <c:v>-8680.1717990647303</c:v>
                </c:pt>
                <c:pt idx="1216">
                  <c:v>-8696.2921408723341</c:v>
                </c:pt>
                <c:pt idx="1217">
                  <c:v>-8703.4123476754175</c:v>
                </c:pt>
                <c:pt idx="1218">
                  <c:v>-8708.5325244675623</c:v>
                </c:pt>
                <c:pt idx="1219">
                  <c:v>-8714.6527162800776</c:v>
                </c:pt>
                <c:pt idx="1220">
                  <c:v>-8724.7729680548655</c:v>
                </c:pt>
                <c:pt idx="1221">
                  <c:v>-8740.8933098624693</c:v>
                </c:pt>
                <c:pt idx="1222">
                  <c:v>-8758.0136666606413</c:v>
                </c:pt>
                <c:pt idx="1223">
                  <c:v>-8774.1340084682452</c:v>
                </c:pt>
                <c:pt idx="1224">
                  <c:v>-8786.2542902539717</c:v>
                </c:pt>
                <c:pt idx="1225">
                  <c:v>-8797.3745570491301</c:v>
                </c:pt>
                <c:pt idx="1226">
                  <c:v>-8807.4948088537203</c:v>
                </c:pt>
                <c:pt idx="1227">
                  <c:v>-8817.6150606583105</c:v>
                </c:pt>
                <c:pt idx="1228">
                  <c:v>-8826.7352974425303</c:v>
                </c:pt>
                <c:pt idx="1229">
                  <c:v>-8834.8555192659842</c:v>
                </c:pt>
                <c:pt idx="1230">
                  <c:v>-8843.9757560502039</c:v>
                </c:pt>
                <c:pt idx="1231">
                  <c:v>-8848.0959178517805</c:v>
                </c:pt>
                <c:pt idx="1232">
                  <c:v>-8850.2160496424185</c:v>
                </c:pt>
                <c:pt idx="1233">
                  <c:v>-8853.336196453427</c:v>
                </c:pt>
                <c:pt idx="1234">
                  <c:v>-8856.4563432644354</c:v>
                </c:pt>
                <c:pt idx="1235">
                  <c:v>-8858.5764750550734</c:v>
                </c:pt>
                <c:pt idx="1236">
                  <c:v>-8861.6966218660818</c:v>
                </c:pt>
                <c:pt idx="1237">
                  <c:v>-8864.8167686770903</c:v>
                </c:pt>
                <c:pt idx="1238">
                  <c:v>-8877.937065453385</c:v>
                </c:pt>
                <c:pt idx="1239">
                  <c:v>-8894.0574072609888</c:v>
                </c:pt>
                <c:pt idx="1240">
                  <c:v>-8910.1777490685927</c:v>
                </c:pt>
                <c:pt idx="1241">
                  <c:v>-8926.2980908463942</c:v>
                </c:pt>
                <c:pt idx="1242">
                  <c:v>-8941.4184176634299</c:v>
                </c:pt>
                <c:pt idx="1243">
                  <c:v>-8957.5387594412314</c:v>
                </c:pt>
                <c:pt idx="1244">
                  <c:v>-8973.6591012488352</c:v>
                </c:pt>
                <c:pt idx="1245">
                  <c:v>-8979.7792930613505</c:v>
                </c:pt>
                <c:pt idx="1246">
                  <c:v>-8984.8994698534952</c:v>
                </c:pt>
                <c:pt idx="1247">
                  <c:v>-8990.01964664564</c:v>
                </c:pt>
                <c:pt idx="1248">
                  <c:v>-8999.1398834596621</c:v>
                </c:pt>
                <c:pt idx="1249">
                  <c:v>-9014.2602102468954</c:v>
                </c:pt>
                <c:pt idx="1250">
                  <c:v>-9029.3805370341288</c:v>
                </c:pt>
                <c:pt idx="1251">
                  <c:v>-9045.5008788417326</c:v>
                </c:pt>
                <c:pt idx="1252">
                  <c:v>-9060.621205628966</c:v>
                </c:pt>
                <c:pt idx="1253">
                  <c:v>-9075.7415324460017</c:v>
                </c:pt>
                <c:pt idx="1254">
                  <c:v>-9090.861859233235</c:v>
                </c:pt>
                <c:pt idx="1255">
                  <c:v>-9101.9821260283934</c:v>
                </c:pt>
                <c:pt idx="1256">
                  <c:v>-9104.1022578488337</c:v>
                </c:pt>
                <c:pt idx="1257">
                  <c:v>-9107.2224046300398</c:v>
                </c:pt>
                <c:pt idx="1258">
                  <c:v>-9109.3425364504801</c:v>
                </c:pt>
                <c:pt idx="1259">
                  <c:v>-9122.4628332267748</c:v>
                </c:pt>
                <c:pt idx="1260">
                  <c:v>-9137.5831600438105</c:v>
                </c:pt>
                <c:pt idx="1261">
                  <c:v>-9151.7034718404757</c:v>
                </c:pt>
                <c:pt idx="1262">
                  <c:v>-9165.8237836371409</c:v>
                </c:pt>
                <c:pt idx="1263">
                  <c:v>-9175.9440354417311</c:v>
                </c:pt>
                <c:pt idx="1264">
                  <c:v>-9187.0643022368895</c:v>
                </c:pt>
                <c:pt idx="1265">
                  <c:v>-9198.1845690320479</c:v>
                </c:pt>
                <c:pt idx="1266">
                  <c:v>-9198.3046708415495</c:v>
                </c:pt>
                <c:pt idx="1267">
                  <c:v>-9197.4247576306807</c:v>
                </c:pt>
                <c:pt idx="1268">
                  <c:v>-9195.5448294292437</c:v>
                </c:pt>
                <c:pt idx="1269">
                  <c:v>-9196.6649462293135</c:v>
                </c:pt>
                <c:pt idx="1270">
                  <c:v>-9205.7851830433356</c:v>
                </c:pt>
                <c:pt idx="1271">
                  <c:v>-9213.9054048369871</c:v>
                </c:pt>
                <c:pt idx="1272">
                  <c:v>-9223.0256416510092</c:v>
                </c:pt>
                <c:pt idx="1273">
                  <c:v>-9224.145758451079</c:v>
                </c:pt>
                <c:pt idx="1274">
                  <c:v>-9223.2658452402102</c:v>
                </c:pt>
                <c:pt idx="1275">
                  <c:v>-9221.3859170387732</c:v>
                </c:pt>
                <c:pt idx="1276">
                  <c:v>-9221.5060188482748</c:v>
                </c:pt>
                <c:pt idx="1277">
                  <c:v>-9223.6261506389128</c:v>
                </c:pt>
                <c:pt idx="1278">
                  <c:v>-9225.7462824593531</c:v>
                </c:pt>
                <c:pt idx="1279">
                  <c:v>-9226.8663992594229</c:v>
                </c:pt>
                <c:pt idx="1280">
                  <c:v>-9237.9866660545813</c:v>
                </c:pt>
                <c:pt idx="1281">
                  <c:v>-9251.1069628606783</c:v>
                </c:pt>
                <c:pt idx="1282">
                  <c:v>-9264.227259636973</c:v>
                </c:pt>
                <c:pt idx="1283">
                  <c:v>-9277.3475564430701</c:v>
                </c:pt>
                <c:pt idx="1284">
                  <c:v>-9287.4678082476603</c:v>
                </c:pt>
                <c:pt idx="1285">
                  <c:v>-9297.5880600522505</c:v>
                </c:pt>
                <c:pt idx="1286">
                  <c:v>-9307.7083118568407</c:v>
                </c:pt>
                <c:pt idx="1287">
                  <c:v>-9308.8284286569105</c:v>
                </c:pt>
                <c:pt idx="1288">
                  <c:v>-9307.9485154460417</c:v>
                </c:pt>
                <c:pt idx="1289">
                  <c:v>-9308.0686172555434</c:v>
                </c:pt>
                <c:pt idx="1290">
                  <c:v>-9309.1887340556132</c:v>
                </c:pt>
                <c:pt idx="1291">
                  <c:v>-9315.3089258681284</c:v>
                </c:pt>
                <c:pt idx="1292">
                  <c:v>-9321.4291176508414</c:v>
                </c:pt>
                <c:pt idx="1293">
                  <c:v>-9327.5493094633566</c:v>
                </c:pt>
                <c:pt idx="1294">
                  <c:v>-9329.6694412539946</c:v>
                </c:pt>
                <c:pt idx="1295">
                  <c:v>-9329.7895430634962</c:v>
                </c:pt>
                <c:pt idx="1296">
                  <c:v>-9329.9096448729979</c:v>
                </c:pt>
                <c:pt idx="1297">
                  <c:v>-9334.0298066745745</c:v>
                </c:pt>
                <c:pt idx="1298">
                  <c:v>-9346.150088460301</c:v>
                </c:pt>
                <c:pt idx="1299">
                  <c:v>-9359.2703852663981</c:v>
                </c:pt>
                <c:pt idx="1300">
                  <c:v>-9371.3906670521246</c:v>
                </c:pt>
                <c:pt idx="1301">
                  <c:v>-9373.5107988725649</c:v>
                </c:pt>
                <c:pt idx="1302">
                  <c:v>-9372.6308856616961</c:v>
                </c:pt>
                <c:pt idx="1303">
                  <c:v>-9371.7509724806296</c:v>
                </c:pt>
                <c:pt idx="1304">
                  <c:v>-9371.8710742603289</c:v>
                </c:pt>
                <c:pt idx="1305">
                  <c:v>-9372.9911910603987</c:v>
                </c:pt>
                <c:pt idx="1306">
                  <c:v>-9375.111322880839</c:v>
                </c:pt>
                <c:pt idx="1307">
                  <c:v>-9377.231454671477</c:v>
                </c:pt>
                <c:pt idx="1308">
                  <c:v>-9387.3517064760672</c:v>
                </c:pt>
                <c:pt idx="1309">
                  <c:v>-9399.4719882617937</c:v>
                </c:pt>
                <c:pt idx="1310">
                  <c:v>-9411.5922700773226</c:v>
                </c:pt>
                <c:pt idx="1311">
                  <c:v>-9424.7125668834196</c:v>
                </c:pt>
                <c:pt idx="1312">
                  <c:v>-9438.8328786800848</c:v>
                </c:pt>
                <c:pt idx="1313">
                  <c:v>-9452.95319047675</c:v>
                </c:pt>
                <c:pt idx="1314">
                  <c:v>-9466.0734872530447</c:v>
                </c:pt>
                <c:pt idx="1315">
                  <c:v>-9473.1936940561282</c:v>
                </c:pt>
                <c:pt idx="1316">
                  <c:v>-9479.3138858686434</c:v>
                </c:pt>
                <c:pt idx="1317">
                  <c:v>-9484.4340626607882</c:v>
                </c:pt>
                <c:pt idx="1318">
                  <c:v>-9491.5542694638716</c:v>
                </c:pt>
                <c:pt idx="1319">
                  <c:v>-9506.674596251105</c:v>
                </c:pt>
                <c:pt idx="1320">
                  <c:v>-9520.7949080775725</c:v>
                </c:pt>
                <c:pt idx="1321">
                  <c:v>-9534.9152198742377</c:v>
                </c:pt>
                <c:pt idx="1322">
                  <c:v>-9542.0354266475188</c:v>
                </c:pt>
                <c:pt idx="1323">
                  <c:v>-9547.1556034694659</c:v>
                </c:pt>
                <c:pt idx="1324">
                  <c:v>-9552.2757802616106</c:v>
                </c:pt>
                <c:pt idx="1325">
                  <c:v>-9559.3959870646941</c:v>
                </c:pt>
                <c:pt idx="1326">
                  <c:v>-9570.5162538598524</c:v>
                </c:pt>
                <c:pt idx="1327">
                  <c:v>-9581.6365206550108</c:v>
                </c:pt>
                <c:pt idx="1328">
                  <c:v>-9593.7568024705397</c:v>
                </c:pt>
                <c:pt idx="1329">
                  <c:v>-9595.8769342611777</c:v>
                </c:pt>
                <c:pt idx="1330">
                  <c:v>-9595.9970360706793</c:v>
                </c:pt>
                <c:pt idx="1331">
                  <c:v>-9595.1171228598105</c:v>
                </c:pt>
                <c:pt idx="1332">
                  <c:v>-9592.2371796678053</c:v>
                </c:pt>
                <c:pt idx="1333">
                  <c:v>-9581.3571164618479</c:v>
                </c:pt>
                <c:pt idx="1334">
                  <c:v>-9570.4770532856928</c:v>
                </c:pt>
                <c:pt idx="1335">
                  <c:v>-9558.5969750891672</c:v>
                </c:pt>
                <c:pt idx="1336">
                  <c:v>-9565.7171818922507</c:v>
                </c:pt>
                <c:pt idx="1337">
                  <c:v>-9578.8374786983477</c:v>
                </c:pt>
                <c:pt idx="1338">
                  <c:v>-9591.9577754746424</c:v>
                </c:pt>
                <c:pt idx="1339">
                  <c:v>-9602.0780272792326</c:v>
                </c:pt>
                <c:pt idx="1340">
                  <c:v>-9603.1981440793024</c:v>
                </c:pt>
                <c:pt idx="1341">
                  <c:v>-9603.3182458888041</c:v>
                </c:pt>
                <c:pt idx="1342">
                  <c:v>-9604.4383626888739</c:v>
                </c:pt>
                <c:pt idx="1343">
                  <c:v>-9593.5582994829165</c:v>
                </c:pt>
                <c:pt idx="1344">
                  <c:v>-9580.6782062958227</c:v>
                </c:pt>
                <c:pt idx="1345">
                  <c:v>-9566.7980981181609</c:v>
                </c:pt>
                <c:pt idx="1346">
                  <c:v>-9559.9180949042784</c:v>
                </c:pt>
                <c:pt idx="1347">
                  <c:v>-9571.0383616994368</c:v>
                </c:pt>
                <c:pt idx="1348">
                  <c:v>-9582.1586285243975</c:v>
                </c:pt>
                <c:pt idx="1349">
                  <c:v>-9593.2788953195559</c:v>
                </c:pt>
                <c:pt idx="1350">
                  <c:v>-9582.3988321135985</c:v>
                </c:pt>
                <c:pt idx="1351">
                  <c:v>-9564.5186639140593</c:v>
                </c:pt>
                <c:pt idx="1352">
                  <c:v>-9545.6384807239519</c:v>
                </c:pt>
                <c:pt idx="1353">
                  <c:v>-9535.758432538365</c:v>
                </c:pt>
                <c:pt idx="1354">
                  <c:v>-9547.8787143240916</c:v>
                </c:pt>
                <c:pt idx="1355">
                  <c:v>-9560.9990111301886</c:v>
                </c:pt>
                <c:pt idx="1356">
                  <c:v>-9574.1193079362856</c:v>
                </c:pt>
                <c:pt idx="1357">
                  <c:v>-9567.2393047224032</c:v>
                </c:pt>
                <c:pt idx="1358">
                  <c:v>-9552.3591815541731</c:v>
                </c:pt>
                <c:pt idx="1359">
                  <c:v>-9537.4790583561407</c:v>
                </c:pt>
                <c:pt idx="1360">
                  <c:v>-9528.599025161122</c:v>
                </c:pt>
                <c:pt idx="1361">
                  <c:v>-9537.7192619453417</c:v>
                </c:pt>
                <c:pt idx="1362">
                  <c:v>-9546.8394987593638</c:v>
                </c:pt>
                <c:pt idx="1363">
                  <c:v>-9555.9597355435835</c:v>
                </c:pt>
                <c:pt idx="1364">
                  <c:v>-9565.0799723576056</c:v>
                </c:pt>
                <c:pt idx="1365">
                  <c:v>-9575.2002241621958</c:v>
                </c:pt>
                <c:pt idx="1366">
                  <c:v>-9585.3204759369837</c:v>
                </c:pt>
                <c:pt idx="1367">
                  <c:v>-9593.4406977604376</c:v>
                </c:pt>
                <c:pt idx="1368">
                  <c:v>-9594.5608145605074</c:v>
                </c:pt>
                <c:pt idx="1369">
                  <c:v>-9595.6809313605772</c:v>
                </c:pt>
                <c:pt idx="1370">
                  <c:v>-9596.801048160647</c:v>
                </c:pt>
                <c:pt idx="1371">
                  <c:v>-9601.9212249527918</c:v>
                </c:pt>
                <c:pt idx="1372">
                  <c:v>-9610.0414467464434</c:v>
                </c:pt>
                <c:pt idx="1373">
                  <c:v>-9618.1616685698973</c:v>
                </c:pt>
                <c:pt idx="1374">
                  <c:v>-9626.2818903635489</c:v>
                </c:pt>
                <c:pt idx="1375">
                  <c:v>-9635.4021271477686</c:v>
                </c:pt>
                <c:pt idx="1376">
                  <c:v>-9644.5223639617907</c:v>
                </c:pt>
                <c:pt idx="1377">
                  <c:v>-9654.6426157663809</c:v>
                </c:pt>
                <c:pt idx="1378">
                  <c:v>-9658.7627775679575</c:v>
                </c:pt>
                <c:pt idx="1379">
                  <c:v>-9659.8828943680273</c:v>
                </c:pt>
                <c:pt idx="1380">
                  <c:v>-9662.0030261586653</c:v>
                </c:pt>
                <c:pt idx="1381">
                  <c:v>-9664.1231579493033</c:v>
                </c:pt>
                <c:pt idx="1382">
                  <c:v>-9668.2433197508799</c:v>
                </c:pt>
                <c:pt idx="1383">
                  <c:v>-9673.363496572827</c:v>
                </c:pt>
                <c:pt idx="1384">
                  <c:v>-9677.4836583744036</c:v>
                </c:pt>
                <c:pt idx="1385">
                  <c:v>-9687.6039101789938</c:v>
                </c:pt>
                <c:pt idx="1386">
                  <c:v>-9699.7241919647204</c:v>
                </c:pt>
                <c:pt idx="1387">
                  <c:v>-9711.8444737504469</c:v>
                </c:pt>
                <c:pt idx="1388">
                  <c:v>-9718.9646805535303</c:v>
                </c:pt>
                <c:pt idx="1389">
                  <c:v>-9705.0845723758684</c:v>
                </c:pt>
                <c:pt idx="1390">
                  <c:v>-9691.2044641684042</c:v>
                </c:pt>
                <c:pt idx="1391">
                  <c:v>-9677.3243559907423</c:v>
                </c:pt>
                <c:pt idx="1392">
                  <c:v>-9654.4441127787577</c:v>
                </c:pt>
                <c:pt idx="1393">
                  <c:v>-9628.5638245950686</c:v>
                </c:pt>
                <c:pt idx="1394">
                  <c:v>-9601.6835214208113</c:v>
                </c:pt>
                <c:pt idx="1395">
                  <c:v>-9580.8033082197653</c:v>
                </c:pt>
                <c:pt idx="1396">
                  <c:v>-9585.9234850119101</c:v>
                </c:pt>
                <c:pt idx="1397">
                  <c:v>-9592.0436768244253</c:v>
                </c:pt>
                <c:pt idx="1398">
                  <c:v>-9597.1638536165701</c:v>
                </c:pt>
                <c:pt idx="1399">
                  <c:v>-9607.2841054509627</c:v>
                </c:pt>
                <c:pt idx="1400">
                  <c:v>-9620.4044022272574</c:v>
                </c:pt>
                <c:pt idx="1401">
                  <c:v>-9633.5246990035521</c:v>
                </c:pt>
                <c:pt idx="1402">
                  <c:v>-9646.6449958394514</c:v>
                </c:pt>
                <c:pt idx="1403">
                  <c:v>-9658.7652775953757</c:v>
                </c:pt>
                <c:pt idx="1404">
                  <c:v>-9669.8855443905341</c:v>
                </c:pt>
                <c:pt idx="1405">
                  <c:v>-9682.0058262060629</c:v>
                </c:pt>
                <c:pt idx="1406">
                  <c:v>-9677.1258530329214</c:v>
                </c:pt>
                <c:pt idx="1407">
                  <c:v>-9665.2457748363959</c:v>
                </c:pt>
                <c:pt idx="1408">
                  <c:v>-9653.3656966398703</c:v>
                </c:pt>
                <c:pt idx="1409">
                  <c:v>-9639.4855884622084</c:v>
                </c:pt>
                <c:pt idx="1410">
                  <c:v>-9616.6053452204214</c:v>
                </c:pt>
                <c:pt idx="1411">
                  <c:v>-9594.7251170586096</c:v>
                </c:pt>
                <c:pt idx="1412">
                  <c:v>-9572.8448888371931</c:v>
                </c:pt>
                <c:pt idx="1413">
                  <c:v>-9569.964945645188</c:v>
                </c:pt>
                <c:pt idx="1414">
                  <c:v>-9576.0851374577032</c:v>
                </c:pt>
                <c:pt idx="1415">
                  <c:v>-9582.2053292702185</c:v>
                </c:pt>
                <c:pt idx="1416">
                  <c:v>-9589.3255360434996</c:v>
                </c:pt>
                <c:pt idx="1417">
                  <c:v>-9600.445802838658</c:v>
                </c:pt>
                <c:pt idx="1418">
                  <c:v>-9612.5660846541869</c:v>
                </c:pt>
                <c:pt idx="1419">
                  <c:v>-9624.6863664697157</c:v>
                </c:pt>
                <c:pt idx="1420">
                  <c:v>-9636.8066482852446</c:v>
                </c:pt>
                <c:pt idx="1421">
                  <c:v>-9648.9269300411688</c:v>
                </c:pt>
                <c:pt idx="1422">
                  <c:v>-9662.0472268770682</c:v>
                </c:pt>
                <c:pt idx="1423">
                  <c:v>-9674.1675086329924</c:v>
                </c:pt>
                <c:pt idx="1424">
                  <c:v>-9688.2878204296576</c:v>
                </c:pt>
                <c:pt idx="1425">
                  <c:v>-9701.4081172655569</c:v>
                </c:pt>
                <c:pt idx="1426">
                  <c:v>-9714.5284140418516</c:v>
                </c:pt>
                <c:pt idx="1427">
                  <c:v>-9720.6486058543669</c:v>
                </c:pt>
                <c:pt idx="1428">
                  <c:v>-9722.7687376450049</c:v>
                </c:pt>
                <c:pt idx="1429">
                  <c:v>-9725.8888844560133</c:v>
                </c:pt>
                <c:pt idx="1430">
                  <c:v>-9728.0090162466513</c:v>
                </c:pt>
                <c:pt idx="1431">
                  <c:v>-9729.1291330765234</c:v>
                </c:pt>
                <c:pt idx="1432">
                  <c:v>-9729.2492348860251</c:v>
                </c:pt>
                <c:pt idx="1433">
                  <c:v>-9730.3693516562926</c:v>
                </c:pt>
                <c:pt idx="1434">
                  <c:v>-9713.4891984771239</c:v>
                </c:pt>
                <c:pt idx="1435">
                  <c:v>-9687.6089102934347</c:v>
                </c:pt>
                <c:pt idx="1436">
                  <c:v>-9661.7286221097456</c:v>
                </c:pt>
                <c:pt idx="1437">
                  <c:v>-9638.8483789275633</c:v>
                </c:pt>
                <c:pt idx="1438">
                  <c:v>-9627.9683156918036</c:v>
                </c:pt>
                <c:pt idx="1439">
                  <c:v>-9616.088237495278</c:v>
                </c:pt>
                <c:pt idx="1440">
                  <c:v>-9605.2081743191229</c:v>
                </c:pt>
                <c:pt idx="1441">
                  <c:v>-9605.3282761286246</c:v>
                </c:pt>
                <c:pt idx="1442">
                  <c:v>-9612.4484829019057</c:v>
                </c:pt>
                <c:pt idx="1443">
                  <c:v>-9618.5686747144209</c:v>
                </c:pt>
                <c:pt idx="1444">
                  <c:v>-9625.6888815473067</c:v>
                </c:pt>
                <c:pt idx="1445">
                  <c:v>-9637.8091633032309</c:v>
                </c:pt>
                <c:pt idx="1446">
                  <c:v>-9650.9294601391302</c:v>
                </c:pt>
                <c:pt idx="1447">
                  <c:v>-9663.0497418950545</c:v>
                </c:pt>
                <c:pt idx="1448">
                  <c:v>-9675.1700237105833</c:v>
                </c:pt>
                <c:pt idx="1449">
                  <c:v>-9688.290320486878</c:v>
                </c:pt>
                <c:pt idx="1450">
                  <c:v>-9701.4106173227774</c:v>
                </c:pt>
                <c:pt idx="1451">
                  <c:v>-9714.5309140990721</c:v>
                </c:pt>
                <c:pt idx="1452">
                  <c:v>-9726.651195914601</c:v>
                </c:pt>
                <c:pt idx="1453">
                  <c:v>-9739.7714926908957</c:v>
                </c:pt>
                <c:pt idx="1454">
                  <c:v>-9751.8917745064246</c:v>
                </c:pt>
                <c:pt idx="1455">
                  <c:v>-9748.0118162940489</c:v>
                </c:pt>
                <c:pt idx="1456">
                  <c:v>-9735.1317231367575</c:v>
                </c:pt>
                <c:pt idx="1457">
                  <c:v>-9722.2516299198614</c:v>
                </c:pt>
                <c:pt idx="1458">
                  <c:v>-9708.3715217421995</c:v>
                </c:pt>
                <c:pt idx="1459">
                  <c:v>-9694.4914135645377</c:v>
                </c:pt>
                <c:pt idx="1460">
                  <c:v>-9679.6112903665053</c:v>
                </c:pt>
                <c:pt idx="1461">
                  <c:v>-9664.7311671684729</c:v>
                </c:pt>
                <c:pt idx="1462">
                  <c:v>-9667.8513139794813</c:v>
                </c:pt>
                <c:pt idx="1463">
                  <c:v>-9680.9716107557761</c:v>
                </c:pt>
                <c:pt idx="1464">
                  <c:v>-9693.0918925713049</c:v>
                </c:pt>
                <c:pt idx="1465">
                  <c:v>-9704.2121593664633</c:v>
                </c:pt>
                <c:pt idx="1466">
                  <c:v>-9704.332261175965</c:v>
                </c:pt>
                <c:pt idx="1467">
                  <c:v>-9704.452362925862</c:v>
                </c:pt>
                <c:pt idx="1468">
                  <c:v>-9704.5724647353636</c:v>
                </c:pt>
                <c:pt idx="1469">
                  <c:v>-9686.6922965358244</c:v>
                </c:pt>
                <c:pt idx="1470">
                  <c:v>-9659.8119933913695</c:v>
                </c:pt>
                <c:pt idx="1471">
                  <c:v>-9632.9316901873099</c:v>
                </c:pt>
                <c:pt idx="1472">
                  <c:v>-9611.0514619658934</c:v>
                </c:pt>
                <c:pt idx="1473">
                  <c:v>-9622.1717287610518</c:v>
                </c:pt>
                <c:pt idx="1474">
                  <c:v>-9632.2919805954443</c:v>
                </c:pt>
                <c:pt idx="1475">
                  <c:v>-9643.4122473906027</c:v>
                </c:pt>
                <c:pt idx="1476">
                  <c:v>-9654.5325141857611</c:v>
                </c:pt>
                <c:pt idx="1477">
                  <c:v>-9664.652765960549</c:v>
                </c:pt>
                <c:pt idx="1478">
                  <c:v>-9675.7730327557074</c:v>
                </c:pt>
                <c:pt idx="1479">
                  <c:v>-9685.8932845900999</c:v>
                </c:pt>
                <c:pt idx="1480">
                  <c:v>-9696.0135363648878</c:v>
                </c:pt>
                <c:pt idx="1481">
                  <c:v>-9705.1337731789099</c:v>
                </c:pt>
                <c:pt idx="1482">
                  <c:v>-9715.2540249536978</c:v>
                </c:pt>
                <c:pt idx="1483">
                  <c:v>-9708.37402179942</c:v>
                </c:pt>
                <c:pt idx="1484">
                  <c:v>-9693.4938986013876</c:v>
                </c:pt>
                <c:pt idx="1485">
                  <c:v>-9678.6137754033552</c:v>
                </c:pt>
                <c:pt idx="1486">
                  <c:v>-9663.7336522053229</c:v>
                </c:pt>
                <c:pt idx="1487">
                  <c:v>-9652.8535890291678</c:v>
                </c:pt>
                <c:pt idx="1488">
                  <c:v>-9640.9735108326422</c:v>
                </c:pt>
                <c:pt idx="1489">
                  <c:v>-9630.0934475968825</c:v>
                </c:pt>
                <c:pt idx="1490">
                  <c:v>-9630.2135494063841</c:v>
                </c:pt>
                <c:pt idx="1491">
                  <c:v>-9635.3337261985289</c:v>
                </c:pt>
                <c:pt idx="1492">
                  <c:v>-9641.4539180110442</c:v>
                </c:pt>
                <c:pt idx="1493">
                  <c:v>-9644.5740648220526</c:v>
                </c:pt>
                <c:pt idx="1494">
                  <c:v>-9630.6939566443907</c:v>
                </c:pt>
                <c:pt idx="1495">
                  <c:v>-9617.8138634274947</c:v>
                </c:pt>
                <c:pt idx="1496">
                  <c:v>-9604.9337702702032</c:v>
                </c:pt>
                <c:pt idx="1497">
                  <c:v>-9590.0536470721709</c:v>
                </c:pt>
                <c:pt idx="1498">
                  <c:v>-9575.1735238741385</c:v>
                </c:pt>
                <c:pt idx="1499">
                  <c:v>-9560.2934006761061</c:v>
                </c:pt>
                <c:pt idx="1500">
                  <c:v>-9548.4133224795805</c:v>
                </c:pt>
                <c:pt idx="1501">
                  <c:v>-9553.5334992717253</c:v>
                </c:pt>
                <c:pt idx="1502">
                  <c:v>-9557.6536611031042</c:v>
                </c:pt>
                <c:pt idx="1503">
                  <c:v>-9562.773837895249</c:v>
                </c:pt>
                <c:pt idx="1504">
                  <c:v>-9567.8940146873938</c:v>
                </c:pt>
                <c:pt idx="1505">
                  <c:v>-9574.0142064999091</c:v>
                </c:pt>
                <c:pt idx="1506">
                  <c:v>-9579.1343832920538</c:v>
                </c:pt>
                <c:pt idx="1507">
                  <c:v>-9586.2545900653349</c:v>
                </c:pt>
                <c:pt idx="1508">
                  <c:v>-9598.3748718808638</c:v>
                </c:pt>
                <c:pt idx="1509">
                  <c:v>-9610.4951536963927</c:v>
                </c:pt>
                <c:pt idx="1510">
                  <c:v>-9622.6154354523169</c:v>
                </c:pt>
                <c:pt idx="1511">
                  <c:v>-9634.7357172678458</c:v>
                </c:pt>
                <c:pt idx="1512">
                  <c:v>-9646.8559990833746</c:v>
                </c:pt>
                <c:pt idx="1513">
                  <c:v>-9658.9762808989035</c:v>
                </c:pt>
                <c:pt idx="1514">
                  <c:v>-9671.0965626548277</c:v>
                </c:pt>
                <c:pt idx="1515">
                  <c:v>-9683.2168444703566</c:v>
                </c:pt>
                <c:pt idx="1516">
                  <c:v>-9695.3371262858855</c:v>
                </c:pt>
                <c:pt idx="1517">
                  <c:v>-9706.4573930810438</c:v>
                </c:pt>
                <c:pt idx="1518">
                  <c:v>-9713.5775998543249</c:v>
                </c:pt>
                <c:pt idx="1519">
                  <c:v>-9717.6977616857039</c:v>
                </c:pt>
                <c:pt idx="1520">
                  <c:v>-9721.8179234574782</c:v>
                </c:pt>
                <c:pt idx="1521">
                  <c:v>-9724.9380702684866</c:v>
                </c:pt>
                <c:pt idx="1522">
                  <c:v>-9712.0579770515906</c:v>
                </c:pt>
                <c:pt idx="1523">
                  <c:v>-9699.1778838942992</c:v>
                </c:pt>
                <c:pt idx="1524">
                  <c:v>-9686.2977906774031</c:v>
                </c:pt>
                <c:pt idx="1525">
                  <c:v>-9688.4179224680411</c:v>
                </c:pt>
                <c:pt idx="1526">
                  <c:v>-9700.5382042835699</c:v>
                </c:pt>
                <c:pt idx="1527">
                  <c:v>-9713.6585010598646</c:v>
                </c:pt>
                <c:pt idx="1528">
                  <c:v>-9725.7787828753935</c:v>
                </c:pt>
                <c:pt idx="1529">
                  <c:v>-9738.8990797112929</c:v>
                </c:pt>
                <c:pt idx="1530">
                  <c:v>-9751.0193614672171</c:v>
                </c:pt>
                <c:pt idx="1531">
                  <c:v>-9763.139643282746</c:v>
                </c:pt>
                <c:pt idx="1532">
                  <c:v>-9775.2599250982748</c:v>
                </c:pt>
                <c:pt idx="1533">
                  <c:v>-9786.3801918934332</c:v>
                </c:pt>
                <c:pt idx="1534">
                  <c:v>-9797.5004586885916</c:v>
                </c:pt>
                <c:pt idx="1535">
                  <c:v>-9807.6207104633795</c:v>
                </c:pt>
                <c:pt idx="1536">
                  <c:v>-9785.7404823015677</c:v>
                </c:pt>
                <c:pt idx="1537">
                  <c:v>-9763.8602540801512</c:v>
                </c:pt>
                <c:pt idx="1538">
                  <c:v>-9741.9800259183394</c:v>
                </c:pt>
                <c:pt idx="1539">
                  <c:v>-9725.0998727391707</c:v>
                </c:pt>
                <c:pt idx="1540">
                  <c:v>-9712.2197795222746</c:v>
                </c:pt>
                <c:pt idx="1541">
                  <c:v>-9698.3396713446127</c:v>
                </c:pt>
                <c:pt idx="1542">
                  <c:v>-9686.4595931480872</c:v>
                </c:pt>
                <c:pt idx="1543">
                  <c:v>-9685.5796799372183</c:v>
                </c:pt>
                <c:pt idx="1544">
                  <c:v>-9684.6997667263495</c:v>
                </c:pt>
                <c:pt idx="1545">
                  <c:v>-9683.8198535154806</c:v>
                </c:pt>
                <c:pt idx="1546">
                  <c:v>-9682.9399403642165</c:v>
                </c:pt>
                <c:pt idx="1547">
                  <c:v>-9682.0600271533476</c:v>
                </c:pt>
                <c:pt idx="1548">
                  <c:v>-9680.1800989221083</c:v>
                </c:pt>
                <c:pt idx="1549">
                  <c:v>-9680.3002007316099</c:v>
                </c:pt>
                <c:pt idx="1550">
                  <c:v>-9683.4203475426184</c:v>
                </c:pt>
                <c:pt idx="1551">
                  <c:v>-9687.5405093739973</c:v>
                </c:pt>
                <c:pt idx="1552">
                  <c:v>-9690.6606561254011</c:v>
                </c:pt>
                <c:pt idx="1553">
                  <c:v>-9690.7807579349028</c:v>
                </c:pt>
                <c:pt idx="1554">
                  <c:v>-9687.9008147428976</c:v>
                </c:pt>
                <c:pt idx="1555">
                  <c:v>-9685.0208715508925</c:v>
                </c:pt>
                <c:pt idx="1556">
                  <c:v>-9682.1409283588873</c:v>
                </c:pt>
                <c:pt idx="1557">
                  <c:v>-9683.2610451887595</c:v>
                </c:pt>
                <c:pt idx="1558">
                  <c:v>-9683.3811469982611</c:v>
                </c:pt>
                <c:pt idx="1559">
                  <c:v>-9684.5012637685286</c:v>
                </c:pt>
                <c:pt idx="1560">
                  <c:v>-9684.6213655780302</c:v>
                </c:pt>
                <c:pt idx="1561">
                  <c:v>-9685.7414823482977</c:v>
                </c:pt>
                <c:pt idx="1562">
                  <c:v>-9685.8615841577994</c:v>
                </c:pt>
                <c:pt idx="1563">
                  <c:v>-9687.981716008042</c:v>
                </c:pt>
                <c:pt idx="1564">
                  <c:v>-9699.1019828032004</c:v>
                </c:pt>
                <c:pt idx="1565">
                  <c:v>-9710.2222495983588</c:v>
                </c:pt>
                <c:pt idx="1566">
                  <c:v>-9721.3425163935171</c:v>
                </c:pt>
                <c:pt idx="1567">
                  <c:v>-9723.4626481841551</c:v>
                </c:pt>
                <c:pt idx="1568">
                  <c:v>-9720.58270499215</c:v>
                </c:pt>
                <c:pt idx="1569">
                  <c:v>-9716.7027467797743</c:v>
                </c:pt>
                <c:pt idx="1570">
                  <c:v>-9713.8228035877692</c:v>
                </c:pt>
                <c:pt idx="1571">
                  <c:v>-9714.9429204176413</c:v>
                </c:pt>
                <c:pt idx="1572">
                  <c:v>-9715.0630221675383</c:v>
                </c:pt>
                <c:pt idx="1573">
                  <c:v>-9715.1831239770399</c:v>
                </c:pt>
                <c:pt idx="1574">
                  <c:v>-9708.3031208227621</c:v>
                </c:pt>
                <c:pt idx="1575">
                  <c:v>-9695.4230276058661</c:v>
                </c:pt>
                <c:pt idx="1576">
                  <c:v>-9683.5429494093405</c:v>
                </c:pt>
                <c:pt idx="1577">
                  <c:v>-9671.6628712128149</c:v>
                </c:pt>
                <c:pt idx="1578">
                  <c:v>-9667.7829130004393</c:v>
                </c:pt>
                <c:pt idx="1579">
                  <c:v>-9664.9029698084341</c:v>
                </c:pt>
                <c:pt idx="1580">
                  <c:v>-9661.0230116556631</c:v>
                </c:pt>
                <c:pt idx="1581">
                  <c:v>-9653.1429934214102</c:v>
                </c:pt>
                <c:pt idx="1582">
                  <c:v>-9641.2629152248846</c:v>
                </c:pt>
                <c:pt idx="1583">
                  <c:v>-9630.3828520487295</c:v>
                </c:pt>
                <c:pt idx="1584">
                  <c:v>-9619.5027888725745</c:v>
                </c:pt>
                <c:pt idx="1585">
                  <c:v>-9631.6230706284987</c:v>
                </c:pt>
                <c:pt idx="1586">
                  <c:v>-9643.7433524440276</c:v>
                </c:pt>
                <c:pt idx="1587">
                  <c:v>-9655.8636342595564</c:v>
                </c:pt>
                <c:pt idx="1588">
                  <c:v>-9660.9838110517012</c:v>
                </c:pt>
                <c:pt idx="1589">
                  <c:v>-9661.1039128612028</c:v>
                </c:pt>
                <c:pt idx="1590">
                  <c:v>-9661.2240146707045</c:v>
                </c:pt>
                <c:pt idx="1591">
                  <c:v>-9660.3441014598357</c:v>
                </c:pt>
                <c:pt idx="1592">
                  <c:v>-9638.4638732384192</c:v>
                </c:pt>
                <c:pt idx="1593">
                  <c:v>-9616.5836450766074</c:v>
                </c:pt>
                <c:pt idx="1594">
                  <c:v>-9593.703401894425</c:v>
                </c:pt>
                <c:pt idx="1595">
                  <c:v>-9568.8231286715018</c:v>
                </c:pt>
                <c:pt idx="1596">
                  <c:v>-9540.9428105066763</c:v>
                </c:pt>
                <c:pt idx="1597">
                  <c:v>-9513.0624922822462</c:v>
                </c:pt>
                <c:pt idx="1598">
                  <c:v>-9487.1822040985571</c:v>
                </c:pt>
                <c:pt idx="1599">
                  <c:v>-9500.3025009344565</c:v>
                </c:pt>
                <c:pt idx="1600">
                  <c:v>-9513.4227977107512</c:v>
                </c:pt>
                <c:pt idx="1601">
                  <c:v>-9526.5430944870459</c:v>
                </c:pt>
                <c:pt idx="1602">
                  <c:v>-9532.6632862995612</c:v>
                </c:pt>
                <c:pt idx="1603">
                  <c:v>-9534.7834180901991</c:v>
                </c:pt>
                <c:pt idx="1604">
                  <c:v>-9535.9035349200713</c:v>
                </c:pt>
                <c:pt idx="1605">
                  <c:v>-9538.0236667107092</c:v>
                </c:pt>
                <c:pt idx="1606">
                  <c:v>-9546.1438885043608</c:v>
                </c:pt>
                <c:pt idx="1607">
                  <c:v>-9554.2641102980124</c:v>
                </c:pt>
                <c:pt idx="1608">
                  <c:v>-9562.3843321512686</c:v>
                </c:pt>
                <c:pt idx="1609">
                  <c:v>-9564.5044639419066</c:v>
                </c:pt>
                <c:pt idx="1610">
                  <c:v>-9561.6245207499014</c:v>
                </c:pt>
                <c:pt idx="1611">
                  <c:v>-9558.7445775578963</c:v>
                </c:pt>
                <c:pt idx="1612">
                  <c:v>-9557.8646643470274</c:v>
                </c:pt>
                <c:pt idx="1613">
                  <c:v>-9567.9849161218153</c:v>
                </c:pt>
                <c:pt idx="1614">
                  <c:v>-9579.1051829169737</c:v>
                </c:pt>
                <c:pt idx="1615">
                  <c:v>-9589.2254347513663</c:v>
                </c:pt>
                <c:pt idx="1616">
                  <c:v>-9599.3456865261542</c:v>
                </c:pt>
                <c:pt idx="1617">
                  <c:v>-9607.4659083198057</c:v>
                </c:pt>
                <c:pt idx="1618">
                  <c:v>-9616.5861451338278</c:v>
                </c:pt>
                <c:pt idx="1619">
                  <c:v>-9624.7063669274794</c:v>
                </c:pt>
                <c:pt idx="1620">
                  <c:v>-9619.8263937543379</c:v>
                </c:pt>
                <c:pt idx="1621">
                  <c:v>-9614.9464205215918</c:v>
                </c:pt>
                <c:pt idx="1622">
                  <c:v>-9610.0664473484503</c:v>
                </c:pt>
                <c:pt idx="1623">
                  <c:v>-9611.1865641187178</c:v>
                </c:pt>
                <c:pt idx="1624">
                  <c:v>-9615.3067259500967</c:v>
                </c:pt>
                <c:pt idx="1625">
                  <c:v>-9620.4269027422415</c:v>
                </c:pt>
                <c:pt idx="1626">
                  <c:v>-9624.5470645736204</c:v>
                </c:pt>
                <c:pt idx="1627">
                  <c:v>-9623.6671513627516</c:v>
                </c:pt>
                <c:pt idx="1628">
                  <c:v>-9622.7872381518828</c:v>
                </c:pt>
                <c:pt idx="1629">
                  <c:v>-9621.9073249410139</c:v>
                </c:pt>
                <c:pt idx="1630">
                  <c:v>-9627.0275017331587</c:v>
                </c:pt>
                <c:pt idx="1631">
                  <c:v>-9638.1477685283171</c:v>
                </c:pt>
                <c:pt idx="1632">
                  <c:v>-9650.268050343846</c:v>
                </c:pt>
                <c:pt idx="1633">
                  <c:v>-9661.3883171390044</c:v>
                </c:pt>
                <c:pt idx="1634">
                  <c:v>-9673.5085989545332</c:v>
                </c:pt>
                <c:pt idx="1635">
                  <c:v>-9685.6288807700621</c:v>
                </c:pt>
                <c:pt idx="1636">
                  <c:v>-9697.7491625259863</c:v>
                </c:pt>
                <c:pt idx="1637">
                  <c:v>-9708.8694293211447</c:v>
                </c:pt>
                <c:pt idx="1638">
                  <c:v>-9719.9896961163031</c:v>
                </c:pt>
                <c:pt idx="1639">
                  <c:v>-9731.1099629710661</c:v>
                </c:pt>
                <c:pt idx="1640">
                  <c:v>-9741.230214745854</c:v>
                </c:pt>
                <c:pt idx="1641">
                  <c:v>-9741.3503165553557</c:v>
                </c:pt>
                <c:pt idx="1642">
                  <c:v>-9741.4704183648573</c:v>
                </c:pt>
                <c:pt idx="1643">
                  <c:v>-9741.590520174359</c:v>
                </c:pt>
                <c:pt idx="1644">
                  <c:v>-9732.7104869793402</c:v>
                </c:pt>
                <c:pt idx="1645">
                  <c:v>-9714.830318779801</c:v>
                </c:pt>
                <c:pt idx="1646">
                  <c:v>-9696.9501505802618</c:v>
                </c:pt>
                <c:pt idx="1647">
                  <c:v>-9681.070012361859</c:v>
                </c:pt>
                <c:pt idx="1648">
                  <c:v>-9692.1902791570174</c:v>
                </c:pt>
                <c:pt idx="1649">
                  <c:v>-9704.3105609725462</c:v>
                </c:pt>
                <c:pt idx="1650">
                  <c:v>-9716.4308427880751</c:v>
                </c:pt>
                <c:pt idx="1651">
                  <c:v>-9722.5510346005904</c:v>
                </c:pt>
                <c:pt idx="1652">
                  <c:v>-9724.6711663912283</c:v>
                </c:pt>
                <c:pt idx="1653">
                  <c:v>-9726.7912981818663</c:v>
                </c:pt>
                <c:pt idx="1654">
                  <c:v>-9727.9114149521338</c:v>
                </c:pt>
                <c:pt idx="1655">
                  <c:v>-9716.0313368152129</c:v>
                </c:pt>
                <c:pt idx="1656">
                  <c:v>-9704.1512586186873</c:v>
                </c:pt>
                <c:pt idx="1657">
                  <c:v>-9692.2711804221617</c:v>
                </c:pt>
                <c:pt idx="1658">
                  <c:v>-9683.3911472271429</c:v>
                </c:pt>
                <c:pt idx="1659">
                  <c:v>-9678.5111739943968</c:v>
                </c:pt>
                <c:pt idx="1660">
                  <c:v>-9672.6311858008849</c:v>
                </c:pt>
                <c:pt idx="1661">
                  <c:v>-9667.7512126277434</c:v>
                </c:pt>
                <c:pt idx="1662">
                  <c:v>-9675.871434421395</c:v>
                </c:pt>
                <c:pt idx="1663">
                  <c:v>-9682.991641194676</c:v>
                </c:pt>
                <c:pt idx="1664">
                  <c:v>-9691.1118629883276</c:v>
                </c:pt>
                <c:pt idx="1665">
                  <c:v>-9701.2321148227202</c:v>
                </c:pt>
                <c:pt idx="1666">
                  <c:v>-9712.3523816178786</c:v>
                </c:pt>
                <c:pt idx="1667">
                  <c:v>-9723.4726484130369</c:v>
                </c:pt>
                <c:pt idx="1668">
                  <c:v>-9734.5929152081953</c:v>
                </c:pt>
                <c:pt idx="1669">
                  <c:v>-9716.7127470086562</c:v>
                </c:pt>
                <c:pt idx="1670">
                  <c:v>-9699.8325938294875</c:v>
                </c:pt>
                <c:pt idx="1671">
                  <c:v>-9682.9524406503187</c:v>
                </c:pt>
                <c:pt idx="1672">
                  <c:v>-9674.0724074553</c:v>
                </c:pt>
                <c:pt idx="1673">
                  <c:v>-9671.1924642632948</c:v>
                </c:pt>
                <c:pt idx="1674">
                  <c:v>-9668.3125210712897</c:v>
                </c:pt>
                <c:pt idx="1675">
                  <c:v>-9665.4325778196799</c:v>
                </c:pt>
                <c:pt idx="1676">
                  <c:v>-9667.5527096699225</c:v>
                </c:pt>
                <c:pt idx="1677">
                  <c:v>-9669.6728414605604</c:v>
                </c:pt>
                <c:pt idx="1678">
                  <c:v>-9670.7929582308279</c:v>
                </c:pt>
                <c:pt idx="1679">
                  <c:v>-9677.9131650637137</c:v>
                </c:pt>
                <c:pt idx="1680">
                  <c:v>-9689.0334318588721</c:v>
                </c:pt>
                <c:pt idx="1681">
                  <c:v>-9701.1537136744009</c:v>
                </c:pt>
                <c:pt idx="1682">
                  <c:v>-9712.2739804695593</c:v>
                </c:pt>
                <c:pt idx="1683">
                  <c:v>-9690.3937522481428</c:v>
                </c:pt>
                <c:pt idx="1684">
                  <c:v>-9669.5135390470969</c:v>
                </c:pt>
                <c:pt idx="1685">
                  <c:v>-9648.6333259056555</c:v>
                </c:pt>
                <c:pt idx="1686">
                  <c:v>-9639.7532927106367</c:v>
                </c:pt>
                <c:pt idx="1687">
                  <c:v>-9639.8733944605337</c:v>
                </c:pt>
                <c:pt idx="1688">
                  <c:v>-9640.9935112904059</c:v>
                </c:pt>
                <c:pt idx="1689">
                  <c:v>-9642.1136280606734</c:v>
                </c:pt>
                <c:pt idx="1690">
                  <c:v>-9620.2333998988615</c:v>
                </c:pt>
                <c:pt idx="1691">
                  <c:v>-9598.3531716774451</c:v>
                </c:pt>
                <c:pt idx="1692">
                  <c:v>-9576.4729435156332</c:v>
                </c:pt>
                <c:pt idx="1693">
                  <c:v>-9565.5928803394781</c:v>
                </c:pt>
                <c:pt idx="1694">
                  <c:v>-9564.7129671286093</c:v>
                </c:pt>
                <c:pt idx="1695">
                  <c:v>-9563.8330539177405</c:v>
                </c:pt>
                <c:pt idx="1696">
                  <c:v>-9562.9531407068716</c:v>
                </c:pt>
                <c:pt idx="1697">
                  <c:v>-9560.0731975148665</c:v>
                </c:pt>
                <c:pt idx="1698">
                  <c:v>-9557.1932543228613</c:v>
                </c:pt>
                <c:pt idx="1699">
                  <c:v>-9554.3133111308562</c:v>
                </c:pt>
                <c:pt idx="1700">
                  <c:v>-9556.4334429214941</c:v>
                </c:pt>
                <c:pt idx="1701">
                  <c:v>-9562.5536347340094</c:v>
                </c:pt>
                <c:pt idx="1702">
                  <c:v>-9569.6738415668951</c:v>
                </c:pt>
                <c:pt idx="1703">
                  <c:v>-9576.7940483401762</c:v>
                </c:pt>
                <c:pt idx="1704">
                  <c:v>-9585.9142851541983</c:v>
                </c:pt>
                <c:pt idx="1705">
                  <c:v>-9595.0345219682204</c:v>
                </c:pt>
                <c:pt idx="1706">
                  <c:v>-9604.1547587226378</c:v>
                </c:pt>
                <c:pt idx="1707">
                  <c:v>-9606.2748905132757</c:v>
                </c:pt>
                <c:pt idx="1708">
                  <c:v>-9601.3949173401343</c:v>
                </c:pt>
                <c:pt idx="1709">
                  <c:v>-9596.5149441669928</c:v>
                </c:pt>
                <c:pt idx="1710">
                  <c:v>-9591.6349709342467</c:v>
                </c:pt>
                <c:pt idx="1711">
                  <c:v>-9591.7550727437483</c:v>
                </c:pt>
                <c:pt idx="1712">
                  <c:v>-9592.8751895736204</c:v>
                </c:pt>
                <c:pt idx="1713">
                  <c:v>-9593.9953063438879</c:v>
                </c:pt>
                <c:pt idx="1714">
                  <c:v>-9600.1154981564032</c:v>
                </c:pt>
                <c:pt idx="1715">
                  <c:v>-9612.2357799719321</c:v>
                </c:pt>
                <c:pt idx="1716">
                  <c:v>-9624.3560617278563</c:v>
                </c:pt>
                <c:pt idx="1717">
                  <c:v>-9636.4763435433852</c:v>
                </c:pt>
                <c:pt idx="1718">
                  <c:v>-9644.5965653370367</c:v>
                </c:pt>
                <c:pt idx="1719">
                  <c:v>-9652.7167871306883</c:v>
                </c:pt>
                <c:pt idx="1720">
                  <c:v>-9660.8370089243399</c:v>
                </c:pt>
                <c:pt idx="1721">
                  <c:v>-9667.9572157572256</c:v>
                </c:pt>
                <c:pt idx="1722">
                  <c:v>-9675.0774225305067</c:v>
                </c:pt>
                <c:pt idx="1723">
                  <c:v>-9682.1976293633925</c:v>
                </c:pt>
                <c:pt idx="1724">
                  <c:v>-9689.3178361366736</c:v>
                </c:pt>
                <c:pt idx="1725">
                  <c:v>-9684.4378629635321</c:v>
                </c:pt>
                <c:pt idx="1726">
                  <c:v>-9679.5578897903906</c:v>
                </c:pt>
                <c:pt idx="1727">
                  <c:v>-9675.677931578015</c:v>
                </c:pt>
                <c:pt idx="1728">
                  <c:v>-9673.7980033467757</c:v>
                </c:pt>
                <c:pt idx="1729">
                  <c:v>-9674.9181201766478</c:v>
                </c:pt>
                <c:pt idx="1730">
                  <c:v>-9676.0382369469153</c:v>
                </c:pt>
                <c:pt idx="1731">
                  <c:v>-9677.1583537767874</c:v>
                </c:pt>
                <c:pt idx="1732">
                  <c:v>-9689.2786355923163</c:v>
                </c:pt>
                <c:pt idx="1733">
                  <c:v>-9701.3989173482405</c:v>
                </c:pt>
                <c:pt idx="1734">
                  <c:v>-9714.5192141841399</c:v>
                </c:pt>
                <c:pt idx="1735">
                  <c:v>-9724.6394659589278</c:v>
                </c:pt>
                <c:pt idx="1736">
                  <c:v>-9731.7596727918135</c:v>
                </c:pt>
                <c:pt idx="1737">
                  <c:v>-9738.8798795650946</c:v>
                </c:pt>
                <c:pt idx="1738">
                  <c:v>-9747.0001013587462</c:v>
                </c:pt>
                <c:pt idx="1739">
                  <c:v>-9752.120278150891</c:v>
                </c:pt>
                <c:pt idx="1740">
                  <c:v>-9757.2404549430357</c:v>
                </c:pt>
                <c:pt idx="1741">
                  <c:v>-9763.360646755551</c:v>
                </c:pt>
                <c:pt idx="1742">
                  <c:v>-9765.480778546189</c:v>
                </c:pt>
                <c:pt idx="1743">
                  <c:v>-9765.6008803556906</c:v>
                </c:pt>
                <c:pt idx="1744">
                  <c:v>-9764.7209672044264</c:v>
                </c:pt>
                <c:pt idx="1745">
                  <c:v>-9764.8410689543234</c:v>
                </c:pt>
                <c:pt idx="1746">
                  <c:v>-9763.9611558030592</c:v>
                </c:pt>
                <c:pt idx="1747">
                  <c:v>-9762.0812275718199</c:v>
                </c:pt>
                <c:pt idx="1748">
                  <c:v>-9761.2013143609511</c:v>
                </c:pt>
                <c:pt idx="1749">
                  <c:v>-9757.3213562081801</c:v>
                </c:pt>
                <c:pt idx="1750">
                  <c:v>-9752.441382975434</c:v>
                </c:pt>
                <c:pt idx="1751">
                  <c:v>-9747.5614098022925</c:v>
                </c:pt>
                <c:pt idx="1752">
                  <c:v>-9742.681436629151</c:v>
                </c:pt>
                <c:pt idx="1753">
                  <c:v>-9724.8012684296118</c:v>
                </c:pt>
                <c:pt idx="1754">
                  <c:v>-9705.9210852097021</c:v>
                </c:pt>
                <c:pt idx="1755">
                  <c:v>-9688.040917010163</c:v>
                </c:pt>
                <c:pt idx="1756">
                  <c:v>-9670.1607488106238</c:v>
                </c:pt>
                <c:pt idx="1757">
                  <c:v>-9654.2806106518256</c:v>
                </c:pt>
                <c:pt idx="1758">
                  <c:v>-9638.4004724334227</c:v>
                </c:pt>
                <c:pt idx="1759">
                  <c:v>-9621.520319254254</c:v>
                </c:pt>
                <c:pt idx="1760">
                  <c:v>-9621.6404210637556</c:v>
                </c:pt>
                <c:pt idx="1761">
                  <c:v>-9621.7605228732573</c:v>
                </c:pt>
                <c:pt idx="1762">
                  <c:v>-9620.8806096623885</c:v>
                </c:pt>
                <c:pt idx="1763">
                  <c:v>-9626.0007864545332</c:v>
                </c:pt>
                <c:pt idx="1764">
                  <c:v>-9635.1210232685553</c:v>
                </c:pt>
                <c:pt idx="1765">
                  <c:v>-9644.2412600825774</c:v>
                </c:pt>
                <c:pt idx="1766">
                  <c:v>-9653.3614968369948</c:v>
                </c:pt>
                <c:pt idx="1767">
                  <c:v>-9653.4815986464964</c:v>
                </c:pt>
                <c:pt idx="1768">
                  <c:v>-9653.6017004559981</c:v>
                </c:pt>
                <c:pt idx="1769">
                  <c:v>-9652.7217872451292</c:v>
                </c:pt>
                <c:pt idx="1770">
                  <c:v>-9651.841874093865</c:v>
                </c:pt>
                <c:pt idx="1771">
                  <c:v>-9650.9619608829962</c:v>
                </c:pt>
                <c:pt idx="1772">
                  <c:v>-9650.0820476721274</c:v>
                </c:pt>
                <c:pt idx="1773">
                  <c:v>-9648.2021195004927</c:v>
                </c:pt>
                <c:pt idx="1774">
                  <c:v>-9648.3222213099943</c:v>
                </c:pt>
                <c:pt idx="1775">
                  <c:v>-9647.4423080991255</c:v>
                </c:pt>
                <c:pt idx="1776">
                  <c:v>-9647.5624099086272</c:v>
                </c:pt>
                <c:pt idx="1777">
                  <c:v>-9647.6825117181288</c:v>
                </c:pt>
                <c:pt idx="1778">
                  <c:v>-9650.8026584695326</c:v>
                </c:pt>
                <c:pt idx="1779">
                  <c:v>-9652.9227903197752</c:v>
                </c:pt>
                <c:pt idx="1780">
                  <c:v>-9655.0429221104132</c:v>
                </c:pt>
                <c:pt idx="1781">
                  <c:v>-9643.1628439138876</c:v>
                </c:pt>
                <c:pt idx="1782">
                  <c:v>-9630.2827506969916</c:v>
                </c:pt>
                <c:pt idx="1783">
                  <c:v>-9617.4026575397002</c:v>
                </c:pt>
                <c:pt idx="1784">
                  <c:v>-9604.5225643228041</c:v>
                </c:pt>
                <c:pt idx="1785">
                  <c:v>-9591.642471105908</c:v>
                </c:pt>
                <c:pt idx="1786">
                  <c:v>-9592.7625879357802</c:v>
                </c:pt>
                <c:pt idx="1787">
                  <c:v>-9620.8831097196089</c:v>
                </c:pt>
                <c:pt idx="1788">
                  <c:v>-9650.0036465238081</c:v>
                </c:pt>
                <c:pt idx="1789">
                  <c:v>-9678.1241683076369</c:v>
                </c:pt>
                <c:pt idx="1790">
                  <c:v>-9695.2445251058089</c:v>
                </c:pt>
                <c:pt idx="1791">
                  <c:v>-9710.3648519228445</c:v>
                </c:pt>
                <c:pt idx="1792">
                  <c:v>-9724.4851637195097</c:v>
                </c:pt>
                <c:pt idx="1793">
                  <c:v>-9744.6055655191885</c:v>
                </c:pt>
                <c:pt idx="1794">
                  <c:v>-9771.7260722826468</c:v>
                </c:pt>
                <c:pt idx="1795">
                  <c:v>-9797.8465640853392</c:v>
                </c:pt>
                <c:pt idx="1796">
                  <c:v>-9824.9670709084021</c:v>
                </c:pt>
                <c:pt idx="1797">
                  <c:v>-9853.0875926922308</c:v>
                </c:pt>
                <c:pt idx="1798">
                  <c:v>-9881.2081144760596</c:v>
                </c:pt>
                <c:pt idx="1799">
                  <c:v>-9909.3286362598883</c:v>
                </c:pt>
                <c:pt idx="1800">
                  <c:v>-9932.4490830610739</c:v>
                </c:pt>
                <c:pt idx="1801">
                  <c:v>-9943.5693498562323</c:v>
                </c:pt>
                <c:pt idx="1802">
                  <c:v>-9955.6896316717612</c:v>
                </c:pt>
                <c:pt idx="1803">
                  <c:v>-9966.8098984669195</c:v>
                </c:pt>
                <c:pt idx="1804">
                  <c:v>-9991.9303752492415</c:v>
                </c:pt>
                <c:pt idx="1805">
                  <c:v>-10019.050882072304</c:v>
                </c:pt>
                <c:pt idx="1806">
                  <c:v>-10045.171373815392</c:v>
                </c:pt>
                <c:pt idx="1807">
                  <c:v>-10072.291880638455</c:v>
                </c:pt>
                <c:pt idx="1808">
                  <c:v>-10101.412417442654</c:v>
                </c:pt>
                <c:pt idx="1809">
                  <c:v>-10129.532939226483</c:v>
                </c:pt>
                <c:pt idx="1810">
                  <c:v>-10157.653461010312</c:v>
                </c:pt>
                <c:pt idx="1811">
                  <c:v>-10172.773787827347</c:v>
                </c:pt>
                <c:pt idx="1812">
                  <c:v>-10185.894084603642</c:v>
                </c:pt>
                <c:pt idx="1813">
                  <c:v>-10198.014366419171</c:v>
                </c:pt>
                <c:pt idx="1814">
                  <c:v>-10212.134678215836</c:v>
                </c:pt>
                <c:pt idx="1815">
                  <c:v>-10227.255005032872</c:v>
                </c:pt>
                <c:pt idx="1816">
                  <c:v>-10242.375331790303</c:v>
                </c:pt>
                <c:pt idx="1817">
                  <c:v>-10257.495658607339</c:v>
                </c:pt>
                <c:pt idx="1818">
                  <c:v>-10273.61600038514</c:v>
                </c:pt>
                <c:pt idx="1819">
                  <c:v>-10289.736342222546</c:v>
                </c:pt>
                <c:pt idx="1820">
                  <c:v>-10305.856684000348</c:v>
                </c:pt>
                <c:pt idx="1821">
                  <c:v>-10325.977085800027</c:v>
                </c:pt>
                <c:pt idx="1822">
                  <c:v>-10353.097592563485</c:v>
                </c:pt>
                <c:pt idx="1823">
                  <c:v>-10380.218099386548</c:v>
                </c:pt>
                <c:pt idx="1824">
                  <c:v>-10408.338621170376</c:v>
                </c:pt>
                <c:pt idx="1825">
                  <c:v>-10429.459037990426</c:v>
                </c:pt>
                <c:pt idx="1826">
                  <c:v>-10449.579439790105</c:v>
                </c:pt>
                <c:pt idx="1827">
                  <c:v>-10469.699841589783</c:v>
                </c:pt>
                <c:pt idx="1828">
                  <c:v>-10490.820258350228</c:v>
                </c:pt>
                <c:pt idx="1829">
                  <c:v>-10512.940690131043</c:v>
                </c:pt>
                <c:pt idx="1830">
                  <c:v>-10534.061106951092</c:v>
                </c:pt>
                <c:pt idx="1831">
                  <c:v>-10556.181538731907</c:v>
                </c:pt>
                <c:pt idx="1832">
                  <c:v>-10579.301985533093</c:v>
                </c:pt>
                <c:pt idx="1833">
                  <c:v>-10601.422417313908</c:v>
                </c:pt>
                <c:pt idx="1834">
                  <c:v>-10623.542849154328</c:v>
                </c:pt>
                <c:pt idx="1835">
                  <c:v>-10645.663280935143</c:v>
                </c:pt>
                <c:pt idx="1836">
                  <c:v>-10663.783652753686</c:v>
                </c:pt>
                <c:pt idx="1837">
                  <c:v>-10682.904039532994</c:v>
                </c:pt>
                <c:pt idx="1838">
                  <c:v>-10701.024411291932</c:v>
                </c:pt>
                <c:pt idx="1839">
                  <c:v>-10716.144738108967</c:v>
                </c:pt>
                <c:pt idx="1840">
                  <c:v>-10731.265064926003</c:v>
                </c:pt>
                <c:pt idx="1841">
                  <c:v>-10745.385376722668</c:v>
                </c:pt>
                <c:pt idx="1842">
                  <c:v>-10759.505688519333</c:v>
                </c:pt>
                <c:pt idx="1843">
                  <c:v>-10771.625970334862</c:v>
                </c:pt>
                <c:pt idx="1844">
                  <c:v>-10783.746252090787</c:v>
                </c:pt>
                <c:pt idx="1845">
                  <c:v>-10795.866533906315</c:v>
                </c:pt>
                <c:pt idx="1846">
                  <c:v>-10812.986890704487</c:v>
                </c:pt>
                <c:pt idx="1847">
                  <c:v>-10831.10726252303</c:v>
                </c:pt>
                <c:pt idx="1848">
                  <c:v>-10848.227619321202</c:v>
                </c:pt>
                <c:pt idx="1849">
                  <c:v>-10867.34800610051</c:v>
                </c:pt>
                <c:pt idx="1850">
                  <c:v>-10887.468407900189</c:v>
                </c:pt>
                <c:pt idx="1851">
                  <c:v>-10908.588824660634</c:v>
                </c:pt>
                <c:pt idx="1852">
                  <c:v>-10928.709226460312</c:v>
                </c:pt>
                <c:pt idx="1853">
                  <c:v>-10950.829658300732</c:v>
                </c:pt>
                <c:pt idx="1854">
                  <c:v>-10973.950105101918</c:v>
                </c:pt>
                <c:pt idx="1855">
                  <c:v>-10997.070551903103</c:v>
                </c:pt>
                <c:pt idx="1856">
                  <c:v>-11018.190968663548</c:v>
                </c:pt>
                <c:pt idx="1857">
                  <c:v>-11033.311295480584</c:v>
                </c:pt>
                <c:pt idx="1858">
                  <c:v>-11048.431622238015</c:v>
                </c:pt>
                <c:pt idx="1859">
                  <c:v>-11063.55194905505</c:v>
                </c:pt>
                <c:pt idx="1860">
                  <c:v>-11074.672215850209</c:v>
                </c:pt>
                <c:pt idx="1861">
                  <c:v>-11083.792452664231</c:v>
                </c:pt>
                <c:pt idx="1862">
                  <c:v>-11092.912689478253</c:v>
                </c:pt>
                <c:pt idx="1863">
                  <c:v>-11105.032971234177</c:v>
                </c:pt>
                <c:pt idx="1864">
                  <c:v>-11126.153388054227</c:v>
                </c:pt>
                <c:pt idx="1865">
                  <c:v>-11148.273819835042</c:v>
                </c:pt>
                <c:pt idx="1866">
                  <c:v>-11169.394236655091</c:v>
                </c:pt>
                <c:pt idx="1867">
                  <c:v>-11181.51451847062</c:v>
                </c:pt>
                <c:pt idx="1868">
                  <c:v>-11191.634770245408</c:v>
                </c:pt>
                <c:pt idx="1869">
                  <c:v>-11201.755022020196</c:v>
                </c:pt>
                <c:pt idx="1870">
                  <c:v>-11210.875258834218</c:v>
                </c:pt>
                <c:pt idx="1871">
                  <c:v>-11218.995480627869</c:v>
                </c:pt>
                <c:pt idx="1872">
                  <c:v>-11228.115717441891</c:v>
                </c:pt>
                <c:pt idx="1873">
                  <c:v>-11236.235939235543</c:v>
                </c:pt>
                <c:pt idx="1874">
                  <c:v>-11248.356221051072</c:v>
                </c:pt>
                <c:pt idx="1875">
                  <c:v>-11260.476502866601</c:v>
                </c:pt>
                <c:pt idx="1876">
                  <c:v>-11272.596784622525</c:v>
                </c:pt>
                <c:pt idx="1877">
                  <c:v>-11287.717111439561</c:v>
                </c:pt>
                <c:pt idx="1878">
                  <c:v>-11311.837573261117</c:v>
                </c:pt>
                <c:pt idx="1879">
                  <c:v>-11336.958050043439</c:v>
                </c:pt>
                <c:pt idx="1880">
                  <c:v>-11361.07851180539</c:v>
                </c:pt>
                <c:pt idx="1881">
                  <c:v>-11385.198973626946</c:v>
                </c:pt>
                <c:pt idx="1882">
                  <c:v>-11409.319435388898</c:v>
                </c:pt>
                <c:pt idx="1883">
                  <c:v>-11433.439897210454</c:v>
                </c:pt>
                <c:pt idx="1884">
                  <c:v>-11454.560314030503</c:v>
                </c:pt>
                <c:pt idx="1885">
                  <c:v>-11466.680595786427</c:v>
                </c:pt>
                <c:pt idx="1886">
                  <c:v>-11477.800862581586</c:v>
                </c:pt>
                <c:pt idx="1887">
                  <c:v>-11488.921129376744</c:v>
                </c:pt>
                <c:pt idx="1888">
                  <c:v>-11501.041411192273</c:v>
                </c:pt>
                <c:pt idx="1889">
                  <c:v>-11513.161693007802</c:v>
                </c:pt>
                <c:pt idx="1890">
                  <c:v>-11526.281989784096</c:v>
                </c:pt>
                <c:pt idx="1891">
                  <c:v>-11540.402301580762</c:v>
                </c:pt>
                <c:pt idx="1892">
                  <c:v>-11560.52270338044</c:v>
                </c:pt>
                <c:pt idx="1893">
                  <c:v>-11581.64312020049</c:v>
                </c:pt>
                <c:pt idx="1894">
                  <c:v>-11601.763522000168</c:v>
                </c:pt>
                <c:pt idx="1895">
                  <c:v>-11623.883953780984</c:v>
                </c:pt>
                <c:pt idx="1896">
                  <c:v>-11646.004385561799</c:v>
                </c:pt>
                <c:pt idx="1897">
                  <c:v>-11668.124817402218</c:v>
                </c:pt>
                <c:pt idx="1898">
                  <c:v>-11686.245189161156</c:v>
                </c:pt>
                <c:pt idx="1899">
                  <c:v>-11692.365380973672</c:v>
                </c:pt>
                <c:pt idx="1900">
                  <c:v>-11698.485572786187</c:v>
                </c:pt>
                <c:pt idx="1901">
                  <c:v>-11703.605749578332</c:v>
                </c:pt>
                <c:pt idx="1902">
                  <c:v>-11721.726121396874</c:v>
                </c:pt>
                <c:pt idx="1903">
                  <c:v>-11742.846538157319</c:v>
                </c:pt>
                <c:pt idx="1904">
                  <c:v>-11764.966969938134</c:v>
                </c:pt>
                <c:pt idx="1905">
                  <c:v>-11784.087356777047</c:v>
                </c:pt>
                <c:pt idx="1906">
                  <c:v>-11794.207608551835</c:v>
                </c:pt>
                <c:pt idx="1907">
                  <c:v>-11804.327860326623</c:v>
                </c:pt>
                <c:pt idx="1908">
                  <c:v>-11814.448112161015</c:v>
                </c:pt>
                <c:pt idx="1909">
                  <c:v>-11832.568483979558</c:v>
                </c:pt>
                <c:pt idx="1910">
                  <c:v>-11853.688900740002</c:v>
                </c:pt>
                <c:pt idx="1911">
                  <c:v>-11875.809332520817</c:v>
                </c:pt>
                <c:pt idx="1912">
                  <c:v>-11896.929749340867</c:v>
                </c:pt>
                <c:pt idx="1913">
                  <c:v>-11918.050166160916</c:v>
                </c:pt>
                <c:pt idx="1914">
                  <c:v>-11939.170582921361</c:v>
                </c:pt>
                <c:pt idx="1915">
                  <c:v>-11960.29099974141</c:v>
                </c:pt>
                <c:pt idx="1916">
                  <c:v>-11978.411371500348</c:v>
                </c:pt>
                <c:pt idx="1917">
                  <c:v>-11995.53172829852</c:v>
                </c:pt>
                <c:pt idx="1918">
                  <c:v>-12012.652085096692</c:v>
                </c:pt>
                <c:pt idx="1919">
                  <c:v>-12027.772411913727</c:v>
                </c:pt>
                <c:pt idx="1920">
                  <c:v>-12036.892648727749</c:v>
                </c:pt>
                <c:pt idx="1921">
                  <c:v>-12046.012885541772</c:v>
                </c:pt>
                <c:pt idx="1922">
                  <c:v>-12055.133122296189</c:v>
                </c:pt>
                <c:pt idx="1923">
                  <c:v>-12062.253329129075</c:v>
                </c:pt>
                <c:pt idx="1924">
                  <c:v>-12068.37352094159</c:v>
                </c:pt>
                <c:pt idx="1925">
                  <c:v>-12074.493712694501</c:v>
                </c:pt>
                <c:pt idx="1926">
                  <c:v>-12081.613919527386</c:v>
                </c:pt>
                <c:pt idx="1927">
                  <c:v>-12094.734216303681</c:v>
                </c:pt>
                <c:pt idx="1928">
                  <c:v>-12106.85449811921</c:v>
                </c:pt>
                <c:pt idx="1929">
                  <c:v>-12119.974794895505</c:v>
                </c:pt>
                <c:pt idx="1930">
                  <c:v>-12137.095151693677</c:v>
                </c:pt>
                <c:pt idx="1931">
                  <c:v>-12157.215553493355</c:v>
                </c:pt>
                <c:pt idx="1932">
                  <c:v>-12177.335955293034</c:v>
                </c:pt>
                <c:pt idx="1933">
                  <c:v>-12197.456357092713</c:v>
                </c:pt>
                <c:pt idx="1934">
                  <c:v>-12218.576773912762</c:v>
                </c:pt>
                <c:pt idx="1935">
                  <c:v>-12239.697190673207</c:v>
                </c:pt>
                <c:pt idx="1936">
                  <c:v>-12259.817592472886</c:v>
                </c:pt>
                <c:pt idx="1937">
                  <c:v>-12278.937979311799</c:v>
                </c:pt>
                <c:pt idx="1938">
                  <c:v>-12296.058336109971</c:v>
                </c:pt>
                <c:pt idx="1939">
                  <c:v>-12314.178707868909</c:v>
                </c:pt>
                <c:pt idx="1940">
                  <c:v>-12331.299064667081</c:v>
                </c:pt>
                <c:pt idx="1941">
                  <c:v>-12344.41936150298</c:v>
                </c:pt>
                <c:pt idx="1942">
                  <c:v>-12358.539673299645</c:v>
                </c:pt>
                <c:pt idx="1943">
                  <c:v>-12371.65997007594</c:v>
                </c:pt>
                <c:pt idx="1944">
                  <c:v>-12385.780281872605</c:v>
                </c:pt>
                <c:pt idx="1945">
                  <c:v>-12398.9005786489</c:v>
                </c:pt>
                <c:pt idx="1946">
                  <c:v>-12412.020875484799</c:v>
                </c:pt>
                <c:pt idx="1947">
                  <c:v>-12427.14120224223</c:v>
                </c:pt>
                <c:pt idx="1948">
                  <c:v>-12447.261604041909</c:v>
                </c:pt>
                <c:pt idx="1949">
                  <c:v>-12468.382020861958</c:v>
                </c:pt>
                <c:pt idx="1950">
                  <c:v>-12489.502437682007</c:v>
                </c:pt>
                <c:pt idx="1951">
                  <c:v>-12508.622824461316</c:v>
                </c:pt>
                <c:pt idx="1952">
                  <c:v>-12527.743211240624</c:v>
                </c:pt>
                <c:pt idx="1953">
                  <c:v>-12545.863583059167</c:v>
                </c:pt>
                <c:pt idx="1954">
                  <c:v>-12563.983954818104</c:v>
                </c:pt>
                <c:pt idx="1955">
                  <c:v>-12581.104311616276</c:v>
                </c:pt>
                <c:pt idx="1956">
                  <c:v>-12597.224653453683</c:v>
                </c:pt>
                <c:pt idx="1957">
                  <c:v>-12613.344995231484</c:v>
                </c:pt>
                <c:pt idx="1958">
                  <c:v>-12626.465292007779</c:v>
                </c:pt>
                <c:pt idx="1959">
                  <c:v>-12636.585543842171</c:v>
                </c:pt>
                <c:pt idx="1960">
                  <c:v>-12647.70581063733</c:v>
                </c:pt>
                <c:pt idx="1961">
                  <c:v>-12657.826062412118</c:v>
                </c:pt>
                <c:pt idx="1962">
                  <c:v>-12668.946329207276</c:v>
                </c:pt>
                <c:pt idx="1963">
                  <c:v>-12681.066611022805</c:v>
                </c:pt>
                <c:pt idx="1964">
                  <c:v>-12692.186877817963</c:v>
                </c:pt>
                <c:pt idx="1965">
                  <c:v>-12701.307114631985</c:v>
                </c:pt>
                <c:pt idx="1966">
                  <c:v>-12709.427336425637</c:v>
                </c:pt>
                <c:pt idx="1967">
                  <c:v>-12717.547558219288</c:v>
                </c:pt>
                <c:pt idx="1968">
                  <c:v>-12725.66778001294</c:v>
                </c:pt>
                <c:pt idx="1969">
                  <c:v>-12729.787941844319</c:v>
                </c:pt>
                <c:pt idx="1970">
                  <c:v>-12734.908118636464</c:v>
                </c:pt>
                <c:pt idx="1971">
                  <c:v>-12739.028280408238</c:v>
                </c:pt>
                <c:pt idx="1972">
                  <c:v>-12752.148577244137</c:v>
                </c:pt>
                <c:pt idx="1973">
                  <c:v>-12770.268949003075</c:v>
                </c:pt>
                <c:pt idx="1974">
                  <c:v>-12789.389335841988</c:v>
                </c:pt>
                <c:pt idx="1975">
                  <c:v>-12807.509707600926</c:v>
                </c:pt>
                <c:pt idx="1976">
                  <c:v>-12826.630094439839</c:v>
                </c:pt>
                <c:pt idx="1977">
                  <c:v>-12845.750481219147</c:v>
                </c:pt>
                <c:pt idx="1978">
                  <c:v>-12864.870867998456</c:v>
                </c:pt>
                <c:pt idx="1979">
                  <c:v>-12876.991149813985</c:v>
                </c:pt>
                <c:pt idx="1980">
                  <c:v>-12885.111371607636</c:v>
                </c:pt>
                <c:pt idx="1981">
                  <c:v>-12892.231578380917</c:v>
                </c:pt>
                <c:pt idx="1982">
                  <c:v>-12899.351785213803</c:v>
                </c:pt>
                <c:pt idx="1983">
                  <c:v>-12903.471946985577</c:v>
                </c:pt>
                <c:pt idx="1984">
                  <c:v>-12906.592093796586</c:v>
                </c:pt>
                <c:pt idx="1985">
                  <c:v>-12909.712240607594</c:v>
                </c:pt>
                <c:pt idx="1986">
                  <c:v>-12922.832537383889</c:v>
                </c:pt>
                <c:pt idx="1987">
                  <c:v>-12941.952924222802</c:v>
                </c:pt>
                <c:pt idx="1988">
                  <c:v>-12960.07329598174</c:v>
                </c:pt>
                <c:pt idx="1989">
                  <c:v>-12979.193682820653</c:v>
                </c:pt>
                <c:pt idx="1990">
                  <c:v>-12997.31405457959</c:v>
                </c:pt>
                <c:pt idx="1991">
                  <c:v>-13015.434426398133</c:v>
                </c:pt>
                <c:pt idx="1992">
                  <c:v>-13034.554813177441</c:v>
                </c:pt>
                <c:pt idx="1993">
                  <c:v>-13042.675034971093</c:v>
                </c:pt>
                <c:pt idx="1994">
                  <c:v>-13043.795151800965</c:v>
                </c:pt>
                <c:pt idx="1995">
                  <c:v>-13044.915268571232</c:v>
                </c:pt>
                <c:pt idx="1996">
                  <c:v>-13047.035400421475</c:v>
                </c:pt>
                <c:pt idx="1997">
                  <c:v>-13057.155652196263</c:v>
                </c:pt>
                <c:pt idx="1998">
                  <c:v>-13067.275903971051</c:v>
                </c:pt>
                <c:pt idx="1999">
                  <c:v>-13078.396170766209</c:v>
                </c:pt>
                <c:pt idx="2000">
                  <c:v>-13085.516377599095</c:v>
                </c:pt>
                <c:pt idx="2001">
                  <c:v>-13091.63656941161</c:v>
                </c:pt>
                <c:pt idx="2002">
                  <c:v>-13096.756746203755</c:v>
                </c:pt>
                <c:pt idx="2003">
                  <c:v>-13102.87693801627</c:v>
                </c:pt>
                <c:pt idx="2004">
                  <c:v>-13104.997069806908</c:v>
                </c:pt>
                <c:pt idx="2005">
                  <c:v>-13108.117216617917</c:v>
                </c:pt>
                <c:pt idx="2006">
                  <c:v>-13110.237348408555</c:v>
                </c:pt>
                <c:pt idx="2007">
                  <c:v>-13111.357465178822</c:v>
                </c:pt>
                <c:pt idx="2008">
                  <c:v>-13112.477582008694</c:v>
                </c:pt>
                <c:pt idx="2009">
                  <c:v>-13112.597683818196</c:v>
                </c:pt>
                <c:pt idx="2010">
                  <c:v>-13114.717815608834</c:v>
                </c:pt>
                <c:pt idx="2011">
                  <c:v>-13128.838127405499</c:v>
                </c:pt>
                <c:pt idx="2012">
                  <c:v>-13142.958439202164</c:v>
                </c:pt>
                <c:pt idx="2013">
                  <c:v>-13156.078735978459</c:v>
                </c:pt>
                <c:pt idx="2014">
                  <c:v>-13166.198987812852</c:v>
                </c:pt>
                <c:pt idx="2015">
                  <c:v>-13173.319194586133</c:v>
                </c:pt>
                <c:pt idx="2016">
                  <c:v>-13180.439401419018</c:v>
                </c:pt>
                <c:pt idx="2017">
                  <c:v>-13187.559608192299</c:v>
                </c:pt>
                <c:pt idx="2018">
                  <c:v>-13200.679905028199</c:v>
                </c:pt>
                <c:pt idx="2019">
                  <c:v>-13212.800186784123</c:v>
                </c:pt>
                <c:pt idx="2020">
                  <c:v>-13225.920483620022</c:v>
                </c:pt>
                <c:pt idx="2021">
                  <c:v>-13233.040690393304</c:v>
                </c:pt>
                <c:pt idx="2022">
                  <c:v>-13238.160867185448</c:v>
                </c:pt>
                <c:pt idx="2023">
                  <c:v>-13243.281043977593</c:v>
                </c:pt>
                <c:pt idx="2024">
                  <c:v>-13247.401205808972</c:v>
                </c:pt>
                <c:pt idx="2025">
                  <c:v>-13249.52133759961</c:v>
                </c:pt>
                <c:pt idx="2026">
                  <c:v>-13251.641469390248</c:v>
                </c:pt>
                <c:pt idx="2027">
                  <c:v>-13253.761601180886</c:v>
                </c:pt>
                <c:pt idx="2028">
                  <c:v>-13259.881792993401</c:v>
                </c:pt>
                <c:pt idx="2029">
                  <c:v>-13269.002029807423</c:v>
                </c:pt>
                <c:pt idx="2030">
                  <c:v>-13278.122266621445</c:v>
                </c:pt>
                <c:pt idx="2031">
                  <c:v>-13288.242518396233</c:v>
                </c:pt>
                <c:pt idx="2032">
                  <c:v>-13299.362785191392</c:v>
                </c:pt>
                <c:pt idx="2033">
                  <c:v>-13311.48306700692</c:v>
                </c:pt>
                <c:pt idx="2034">
                  <c:v>-13323.603348822449</c:v>
                </c:pt>
                <c:pt idx="2035">
                  <c:v>-13329.72354057536</c:v>
                </c:pt>
                <c:pt idx="2036">
                  <c:v>-13330.843657405232</c:v>
                </c:pt>
                <c:pt idx="2037">
                  <c:v>-13332.96378919587</c:v>
                </c:pt>
                <c:pt idx="2038">
                  <c:v>-13334.083906025742</c:v>
                </c:pt>
                <c:pt idx="2039">
                  <c:v>-13335.20402279601</c:v>
                </c:pt>
                <c:pt idx="2040">
                  <c:v>-13336.324139625882</c:v>
                </c:pt>
                <c:pt idx="2041">
                  <c:v>-13337.444256396149</c:v>
                </c:pt>
                <c:pt idx="2042">
                  <c:v>-13347.564508230542</c:v>
                </c:pt>
                <c:pt idx="2043">
                  <c:v>-13364.684865028714</c:v>
                </c:pt>
                <c:pt idx="2044">
                  <c:v>-13380.805206806515</c:v>
                </c:pt>
                <c:pt idx="2045">
                  <c:v>-13396.925548584317</c:v>
                </c:pt>
                <c:pt idx="2046">
                  <c:v>-13414.045905382489</c:v>
                </c:pt>
                <c:pt idx="2047">
                  <c:v>-13430.166247219895</c:v>
                </c:pt>
                <c:pt idx="2048">
                  <c:v>-13446.286588997697</c:v>
                </c:pt>
                <c:pt idx="2049">
                  <c:v>-13458.406870813225</c:v>
                </c:pt>
                <c:pt idx="2050">
                  <c:v>-13467.527107567643</c:v>
                </c:pt>
                <c:pt idx="2051">
                  <c:v>-13477.647359402035</c:v>
                </c:pt>
                <c:pt idx="2052">
                  <c:v>-13486.767596216057</c:v>
                </c:pt>
                <c:pt idx="2053">
                  <c:v>-13487.887712986325</c:v>
                </c:pt>
                <c:pt idx="2054">
                  <c:v>-13489.007829816197</c:v>
                </c:pt>
                <c:pt idx="2055">
                  <c:v>-13491.127961606835</c:v>
                </c:pt>
                <c:pt idx="2056">
                  <c:v>-13494.248108417843</c:v>
                </c:pt>
                <c:pt idx="2057">
                  <c:v>-13498.368270189618</c:v>
                </c:pt>
                <c:pt idx="2058">
                  <c:v>-13502.488432020997</c:v>
                </c:pt>
                <c:pt idx="2059">
                  <c:v>-13507.608608813141</c:v>
                </c:pt>
                <c:pt idx="2060">
                  <c:v>-13522.728935630177</c:v>
                </c:pt>
                <c:pt idx="2061">
                  <c:v>-13536.849247426842</c:v>
                </c:pt>
                <c:pt idx="2062">
                  <c:v>-13551.969574184273</c:v>
                </c:pt>
                <c:pt idx="2063">
                  <c:v>-13567.089901001309</c:v>
                </c:pt>
                <c:pt idx="2064">
                  <c:v>-13584.210257799481</c:v>
                </c:pt>
                <c:pt idx="2065">
                  <c:v>-13600.330599577283</c:v>
                </c:pt>
                <c:pt idx="2066">
                  <c:v>-13616.450941414689</c:v>
                </c:pt>
                <c:pt idx="2067">
                  <c:v>-13625.571178169106</c:v>
                </c:pt>
                <c:pt idx="2068">
                  <c:v>-13634.691414983128</c:v>
                </c:pt>
                <c:pt idx="2069">
                  <c:v>-13643.81165179715</c:v>
                </c:pt>
                <c:pt idx="2070">
                  <c:v>-13653.931903571938</c:v>
                </c:pt>
                <c:pt idx="2071">
                  <c:v>-13664.052155406331</c:v>
                </c:pt>
                <c:pt idx="2072">
                  <c:v>-13675.172422201489</c:v>
                </c:pt>
                <c:pt idx="2073">
                  <c:v>-13685.292673976277</c:v>
                </c:pt>
                <c:pt idx="2074">
                  <c:v>-13697.412955791806</c:v>
                </c:pt>
                <c:pt idx="2075">
                  <c:v>-13709.533237607335</c:v>
                </c:pt>
                <c:pt idx="2076">
                  <c:v>-13721.653519363259</c:v>
                </c:pt>
                <c:pt idx="2077">
                  <c:v>-13734.773816199158</c:v>
                </c:pt>
                <c:pt idx="2078">
                  <c:v>-13750.89415797696</c:v>
                </c:pt>
                <c:pt idx="2079">
                  <c:v>-13767.014499754761</c:v>
                </c:pt>
                <c:pt idx="2080">
                  <c:v>-13782.134826571797</c:v>
                </c:pt>
                <c:pt idx="2081">
                  <c:v>-13791.255063385819</c:v>
                </c:pt>
                <c:pt idx="2082">
                  <c:v>-13799.375285179471</c:v>
                </c:pt>
                <c:pt idx="2083">
                  <c:v>-13808.495521993493</c:v>
                </c:pt>
                <c:pt idx="2084">
                  <c:v>-13817.61575874791</c:v>
                </c:pt>
                <c:pt idx="2085">
                  <c:v>-13826.735995561932</c:v>
                </c:pt>
                <c:pt idx="2086">
                  <c:v>-13836.856247396325</c:v>
                </c:pt>
                <c:pt idx="2087">
                  <c:v>-13845.976484150742</c:v>
                </c:pt>
                <c:pt idx="2088">
                  <c:v>-13842.096525997971</c:v>
                </c:pt>
                <c:pt idx="2089">
                  <c:v>-13838.216567785596</c:v>
                </c:pt>
                <c:pt idx="2090">
                  <c:v>-13834.33660957322</c:v>
                </c:pt>
                <c:pt idx="2091">
                  <c:v>-13839.456786365365</c:v>
                </c:pt>
                <c:pt idx="2092">
                  <c:v>-13854.5771131824</c:v>
                </c:pt>
                <c:pt idx="2093">
                  <c:v>-13870.697454960202</c:v>
                </c:pt>
                <c:pt idx="2094">
                  <c:v>-13884.817766756867</c:v>
                </c:pt>
                <c:pt idx="2095">
                  <c:v>-13879.937793583726</c:v>
                </c:pt>
                <c:pt idx="2096">
                  <c:v>-13875.057820410584</c:v>
                </c:pt>
                <c:pt idx="2097">
                  <c:v>-13869.177832217072</c:v>
                </c:pt>
                <c:pt idx="2098">
                  <c:v>-13873.297993988846</c:v>
                </c:pt>
                <c:pt idx="2099">
                  <c:v>-13885.418275804375</c:v>
                </c:pt>
                <c:pt idx="2100">
                  <c:v>-13897.5385575603</c:v>
                </c:pt>
                <c:pt idx="2101">
                  <c:v>-13909.658839375828</c:v>
                </c:pt>
                <c:pt idx="2102">
                  <c:v>-13922.779136211728</c:v>
                </c:pt>
                <c:pt idx="2103">
                  <c:v>-13935.899432988022</c:v>
                </c:pt>
                <c:pt idx="2104">
                  <c:v>-13948.019714803551</c:v>
                </c:pt>
                <c:pt idx="2105">
                  <c:v>-13958.139966578339</c:v>
                </c:pt>
                <c:pt idx="2106">
                  <c:v>-13965.26017335162</c:v>
                </c:pt>
                <c:pt idx="2107">
                  <c:v>-13972.380380184506</c:v>
                </c:pt>
                <c:pt idx="2108">
                  <c:v>-13979.500586957787</c:v>
                </c:pt>
                <c:pt idx="2109">
                  <c:v>-13994.620913774823</c:v>
                </c:pt>
                <c:pt idx="2110">
                  <c:v>-14009.741240591859</c:v>
                </c:pt>
                <c:pt idx="2111">
                  <c:v>-14025.86158236966</c:v>
                </c:pt>
                <c:pt idx="2112">
                  <c:v>-14032.981789202546</c:v>
                </c:pt>
                <c:pt idx="2113">
                  <c:v>-14031.101860971306</c:v>
                </c:pt>
                <c:pt idx="2114">
                  <c:v>-14030.221947760438</c:v>
                </c:pt>
                <c:pt idx="2115">
                  <c:v>-14029.342034609173</c:v>
                </c:pt>
                <c:pt idx="2116">
                  <c:v>-14024.462061376427</c:v>
                </c:pt>
                <c:pt idx="2117">
                  <c:v>-14019.582088203286</c:v>
                </c:pt>
                <c:pt idx="2118">
                  <c:v>-14014.70211497054</c:v>
                </c:pt>
                <c:pt idx="2119">
                  <c:v>-14013.822201819276</c:v>
                </c:pt>
                <c:pt idx="2120">
                  <c:v>-14015.942333609913</c:v>
                </c:pt>
                <c:pt idx="2121">
                  <c:v>-14019.062480420922</c:v>
                </c:pt>
                <c:pt idx="2122">
                  <c:v>-14022.182627172326</c:v>
                </c:pt>
                <c:pt idx="2123">
                  <c:v>-14024.302759022568</c:v>
                </c:pt>
                <c:pt idx="2124">
                  <c:v>-14027.422905833577</c:v>
                </c:pt>
                <c:pt idx="2125">
                  <c:v>-14030.543052584981</c:v>
                </c:pt>
                <c:pt idx="2126">
                  <c:v>-14032.663184435223</c:v>
                </c:pt>
                <c:pt idx="2127">
                  <c:v>-14033.783301205491</c:v>
                </c:pt>
                <c:pt idx="2128">
                  <c:v>-14035.903432996129</c:v>
                </c:pt>
                <c:pt idx="2129">
                  <c:v>-14038.023564786767</c:v>
                </c:pt>
                <c:pt idx="2130">
                  <c:v>-14052.143876583432</c:v>
                </c:pt>
                <c:pt idx="2131">
                  <c:v>-14067.264203400468</c:v>
                </c:pt>
                <c:pt idx="2132">
                  <c:v>-14082.384530217503</c:v>
                </c:pt>
                <c:pt idx="2133">
                  <c:v>-14096.504842014168</c:v>
                </c:pt>
                <c:pt idx="2134">
                  <c:v>-14111.625168831204</c:v>
                </c:pt>
                <c:pt idx="2135">
                  <c:v>-14126.745495588635</c:v>
                </c:pt>
                <c:pt idx="2136">
                  <c:v>-14140.8658073853</c:v>
                </c:pt>
                <c:pt idx="2137">
                  <c:v>-14149.986044199322</c:v>
                </c:pt>
                <c:pt idx="2138">
                  <c:v>-14159.106281013344</c:v>
                </c:pt>
                <c:pt idx="2139">
                  <c:v>-14167.226502806996</c:v>
                </c:pt>
                <c:pt idx="2140">
                  <c:v>-14178.346769602154</c:v>
                </c:pt>
                <c:pt idx="2141">
                  <c:v>-14193.46709641919</c:v>
                </c:pt>
                <c:pt idx="2142">
                  <c:v>-14207.587408215855</c:v>
                </c:pt>
                <c:pt idx="2143">
                  <c:v>-14221.70772001252</c:v>
                </c:pt>
                <c:pt idx="2144">
                  <c:v>-14224.827866763924</c:v>
                </c:pt>
                <c:pt idx="2145">
                  <c:v>-14227.948013574933</c:v>
                </c:pt>
                <c:pt idx="2146">
                  <c:v>-14230.068145365571</c:v>
                </c:pt>
                <c:pt idx="2147">
                  <c:v>-14231.188262195443</c:v>
                </c:pt>
                <c:pt idx="2148">
                  <c:v>-14230.308348984574</c:v>
                </c:pt>
                <c:pt idx="2149">
                  <c:v>-14228.428420812939</c:v>
                </c:pt>
                <c:pt idx="2150">
                  <c:v>-14227.54850760207</c:v>
                </c:pt>
                <c:pt idx="2151">
                  <c:v>-14238.668774397229</c:v>
                </c:pt>
                <c:pt idx="2152">
                  <c:v>-14250.789056212758</c:v>
                </c:pt>
                <c:pt idx="2153">
                  <c:v>-14262.909338028287</c:v>
                </c:pt>
                <c:pt idx="2154">
                  <c:v>-14275.029619784211</c:v>
                </c:pt>
                <c:pt idx="2155">
                  <c:v>-14287.14990159974</c:v>
                </c:pt>
                <c:pt idx="2156">
                  <c:v>-14299.270183415269</c:v>
                </c:pt>
                <c:pt idx="2157">
                  <c:v>-14311.390465171193</c:v>
                </c:pt>
                <c:pt idx="2158">
                  <c:v>-14310.510552019929</c:v>
                </c:pt>
                <c:pt idx="2159">
                  <c:v>-14310.63065382943</c:v>
                </c:pt>
                <c:pt idx="2160">
                  <c:v>-14309.750740618561</c:v>
                </c:pt>
                <c:pt idx="2161">
                  <c:v>-14313.870902390336</c:v>
                </c:pt>
                <c:pt idx="2162">
                  <c:v>-14322.991139204358</c:v>
                </c:pt>
                <c:pt idx="2163">
                  <c:v>-14333.111390979146</c:v>
                </c:pt>
                <c:pt idx="2164">
                  <c:v>-14343.231642813538</c:v>
                </c:pt>
                <c:pt idx="2165">
                  <c:v>-14349.351834626053</c:v>
                </c:pt>
                <c:pt idx="2166">
                  <c:v>-14354.472011418198</c:v>
                </c:pt>
                <c:pt idx="2167">
                  <c:v>-14360.592203230713</c:v>
                </c:pt>
                <c:pt idx="2168">
                  <c:v>-14362.712335021351</c:v>
                </c:pt>
                <c:pt idx="2169">
                  <c:v>-14359.832391829346</c:v>
                </c:pt>
                <c:pt idx="2170">
                  <c:v>-14356.952448637341</c:v>
                </c:pt>
                <c:pt idx="2171">
                  <c:v>-14354.072505445336</c:v>
                </c:pt>
                <c:pt idx="2172">
                  <c:v>-14359.192682237481</c:v>
                </c:pt>
                <c:pt idx="2173">
                  <c:v>-14365.312873990391</c:v>
                </c:pt>
                <c:pt idx="2174">
                  <c:v>-14370.433050842141</c:v>
                </c:pt>
                <c:pt idx="2175">
                  <c:v>-14378.553272635792</c:v>
                </c:pt>
                <c:pt idx="2176">
                  <c:v>-14388.67352441058</c:v>
                </c:pt>
                <c:pt idx="2177">
                  <c:v>-14398.793776244973</c:v>
                </c:pt>
                <c:pt idx="2178">
                  <c:v>-14408.914028019761</c:v>
                </c:pt>
                <c:pt idx="2179">
                  <c:v>-14423.034339816426</c:v>
                </c:pt>
                <c:pt idx="2180">
                  <c:v>-14437.154651613091</c:v>
                </c:pt>
                <c:pt idx="2181">
                  <c:v>-14450.274948389386</c:v>
                </c:pt>
                <c:pt idx="2182">
                  <c:v>-14459.395185203408</c:v>
                </c:pt>
                <c:pt idx="2183">
                  <c:v>-14459.51528701291</c:v>
                </c:pt>
                <c:pt idx="2184">
                  <c:v>-14459.635388822411</c:v>
                </c:pt>
                <c:pt idx="2185">
                  <c:v>-14460.755505592679</c:v>
                </c:pt>
                <c:pt idx="2186">
                  <c:v>-14458.875577421044</c:v>
                </c:pt>
                <c:pt idx="2187">
                  <c:v>-14457.995664210175</c:v>
                </c:pt>
                <c:pt idx="2188">
                  <c:v>-14456.11573603854</c:v>
                </c:pt>
                <c:pt idx="2189">
                  <c:v>-14460.235897810315</c:v>
                </c:pt>
                <c:pt idx="2190">
                  <c:v>-14473.356194646214</c:v>
                </c:pt>
                <c:pt idx="2191">
                  <c:v>-14485.476476402138</c:v>
                </c:pt>
                <c:pt idx="2192">
                  <c:v>-14498.596773238038</c:v>
                </c:pt>
                <c:pt idx="2193">
                  <c:v>-14501.716920049046</c:v>
                </c:pt>
                <c:pt idx="2194">
                  <c:v>-14503.837051839684</c:v>
                </c:pt>
                <c:pt idx="2195">
                  <c:v>-14505.957183630322</c:v>
                </c:pt>
                <c:pt idx="2196">
                  <c:v>-14508.07731542096</c:v>
                </c:pt>
                <c:pt idx="2197">
                  <c:v>-14509.197432250832</c:v>
                </c:pt>
                <c:pt idx="2198">
                  <c:v>-14511.31756404147</c:v>
                </c:pt>
                <c:pt idx="2199">
                  <c:v>-14513.437695832108</c:v>
                </c:pt>
                <c:pt idx="2200">
                  <c:v>-14511.557767660473</c:v>
                </c:pt>
                <c:pt idx="2201">
                  <c:v>-14508.677824468468</c:v>
                </c:pt>
                <c:pt idx="2202">
                  <c:v>-14505.797881216859</c:v>
                </c:pt>
                <c:pt idx="2203">
                  <c:v>-14508.918028027867</c:v>
                </c:pt>
                <c:pt idx="2204">
                  <c:v>-14522.038324863766</c:v>
                </c:pt>
                <c:pt idx="2205">
                  <c:v>-14535.158621640061</c:v>
                </c:pt>
                <c:pt idx="2206">
                  <c:v>-14549.278933436726</c:v>
                </c:pt>
                <c:pt idx="2207">
                  <c:v>-14558.399170250748</c:v>
                </c:pt>
                <c:pt idx="2208">
                  <c:v>-14567.51940706477</c:v>
                </c:pt>
                <c:pt idx="2209">
                  <c:v>-14577.639658839558</c:v>
                </c:pt>
                <c:pt idx="2210">
                  <c:v>-14581.759820611333</c:v>
                </c:pt>
                <c:pt idx="2211">
                  <c:v>-14579.879892439698</c:v>
                </c:pt>
                <c:pt idx="2212">
                  <c:v>-14576.999949247693</c:v>
                </c:pt>
                <c:pt idx="2213">
                  <c:v>-14575.120021076058</c:v>
                </c:pt>
                <c:pt idx="2214">
                  <c:v>-14577.240152866696</c:v>
                </c:pt>
                <c:pt idx="2215">
                  <c:v>-14581.36031463847</c:v>
                </c:pt>
                <c:pt idx="2216">
                  <c:v>-14584.480461449479</c:v>
                </c:pt>
                <c:pt idx="2217">
                  <c:v>-14587.600608260487</c:v>
                </c:pt>
                <c:pt idx="2218">
                  <c:v>-14588.720725030755</c:v>
                </c:pt>
                <c:pt idx="2219">
                  <c:v>-14589.840841860627</c:v>
                </c:pt>
                <c:pt idx="2220">
                  <c:v>-14590.960958690499</c:v>
                </c:pt>
                <c:pt idx="2221">
                  <c:v>-14588.081015438889</c:v>
                </c:pt>
                <c:pt idx="2222">
                  <c:v>-14585.201072246884</c:v>
                </c:pt>
                <c:pt idx="2223">
                  <c:v>-14581.321114094113</c:v>
                </c:pt>
                <c:pt idx="2224">
                  <c:v>-14582.44123086438</c:v>
                </c:pt>
                <c:pt idx="2225">
                  <c:v>-14589.561437697266</c:v>
                </c:pt>
                <c:pt idx="2226">
                  <c:v>-14596.681644470547</c:v>
                </c:pt>
                <c:pt idx="2227">
                  <c:v>-14603.801851243828</c:v>
                </c:pt>
                <c:pt idx="2228">
                  <c:v>-14608.922028095578</c:v>
                </c:pt>
                <c:pt idx="2229">
                  <c:v>-14614.042204887723</c:v>
                </c:pt>
                <c:pt idx="2230">
                  <c:v>-14618.162366659497</c:v>
                </c:pt>
                <c:pt idx="2231">
                  <c:v>-14622.282528490876</c:v>
                </c:pt>
                <c:pt idx="2232">
                  <c:v>-14624.402660281514</c:v>
                </c:pt>
                <c:pt idx="2233">
                  <c:v>-14626.522792072152</c:v>
                </c:pt>
                <c:pt idx="2234">
                  <c:v>-14628.64292386279</c:v>
                </c:pt>
                <c:pt idx="2235">
                  <c:v>-14631.763070673798</c:v>
                </c:pt>
                <c:pt idx="2236">
                  <c:v>-14635.883232505177</c:v>
                </c:pt>
                <c:pt idx="2237">
                  <c:v>-14640.003394276951</c:v>
                </c:pt>
                <c:pt idx="2238">
                  <c:v>-14645.123571069096</c:v>
                </c:pt>
                <c:pt idx="2239">
                  <c:v>-14653.243792862748</c:v>
                </c:pt>
                <c:pt idx="2240">
                  <c:v>-14660.363999695634</c:v>
                </c:pt>
                <c:pt idx="2241">
                  <c:v>-14667.484206468915</c:v>
                </c:pt>
                <c:pt idx="2242">
                  <c:v>-14679.604488284444</c:v>
                </c:pt>
                <c:pt idx="2243">
                  <c:v>-14691.724770099972</c:v>
                </c:pt>
                <c:pt idx="2244">
                  <c:v>-14703.845051855897</c:v>
                </c:pt>
                <c:pt idx="2245">
                  <c:v>-14711.965273709153</c:v>
                </c:pt>
                <c:pt idx="2246">
                  <c:v>-14712.08537545905</c:v>
                </c:pt>
                <c:pt idx="2247">
                  <c:v>-14713.205492288922</c:v>
                </c:pt>
                <c:pt idx="2248">
                  <c:v>-14713.325594098424</c:v>
                </c:pt>
                <c:pt idx="2249">
                  <c:v>-14720.445800871705</c:v>
                </c:pt>
                <c:pt idx="2250">
                  <c:v>-14727.56600770459</c:v>
                </c:pt>
                <c:pt idx="2251">
                  <c:v>-14734.686214477872</c:v>
                </c:pt>
                <c:pt idx="2252">
                  <c:v>-14742.806436271523</c:v>
                </c:pt>
                <c:pt idx="2253">
                  <c:v>-14754.926718087052</c:v>
                </c:pt>
                <c:pt idx="2254">
                  <c:v>-14767.046999902581</c:v>
                </c:pt>
                <c:pt idx="2255">
                  <c:v>-14779.167281658505</c:v>
                </c:pt>
                <c:pt idx="2256">
                  <c:v>-14789.287533492898</c:v>
                </c:pt>
                <c:pt idx="2257">
                  <c:v>-14800.407800288056</c:v>
                </c:pt>
                <c:pt idx="2258">
                  <c:v>-14810.528052062844</c:v>
                </c:pt>
                <c:pt idx="2259">
                  <c:v>-14815.648228914593</c:v>
                </c:pt>
                <c:pt idx="2260">
                  <c:v>-14810.768255681847</c:v>
                </c:pt>
                <c:pt idx="2261">
                  <c:v>-14806.888297469472</c:v>
                </c:pt>
                <c:pt idx="2262">
                  <c:v>-14802.00832429633</c:v>
                </c:pt>
                <c:pt idx="2263">
                  <c:v>-14803.128441126202</c:v>
                </c:pt>
                <c:pt idx="2264">
                  <c:v>-14805.24857291684</c:v>
                </c:pt>
                <c:pt idx="2265">
                  <c:v>-14806.368689687108</c:v>
                </c:pt>
                <c:pt idx="2266">
                  <c:v>-14808.488821477746</c:v>
                </c:pt>
                <c:pt idx="2267">
                  <c:v>-14810.608953327988</c:v>
                </c:pt>
                <c:pt idx="2268">
                  <c:v>-14812.729085118626</c:v>
                </c:pt>
                <c:pt idx="2269">
                  <c:v>-14814.849216909264</c:v>
                </c:pt>
                <c:pt idx="2270">
                  <c:v>-14821.969423682545</c:v>
                </c:pt>
                <c:pt idx="2271">
                  <c:v>-14830.089645535802</c:v>
                </c:pt>
                <c:pt idx="2272">
                  <c:v>-14839.209882290219</c:v>
                </c:pt>
                <c:pt idx="2273">
                  <c:v>-14848.330119104241</c:v>
                </c:pt>
                <c:pt idx="2274">
                  <c:v>-14859.450385899399</c:v>
                </c:pt>
                <c:pt idx="2275">
                  <c:v>-14870.570652694558</c:v>
                </c:pt>
                <c:pt idx="2276">
                  <c:v>-14881.690919489716</c:v>
                </c:pt>
                <c:pt idx="2277">
                  <c:v>-14886.811096281861</c:v>
                </c:pt>
                <c:pt idx="2278">
                  <c:v>-14891.93127313361</c:v>
                </c:pt>
                <c:pt idx="2279">
                  <c:v>-14896.051434905385</c:v>
                </c:pt>
                <c:pt idx="2280">
                  <c:v>-14903.17164173827</c:v>
                </c:pt>
                <c:pt idx="2281">
                  <c:v>-14913.291893513058</c:v>
                </c:pt>
                <c:pt idx="2282">
                  <c:v>-14924.412160308217</c:v>
                </c:pt>
                <c:pt idx="2283">
                  <c:v>-14935.532427103375</c:v>
                </c:pt>
                <c:pt idx="2284">
                  <c:v>-14936.652543933247</c:v>
                </c:pt>
                <c:pt idx="2285">
                  <c:v>-14937.772660703515</c:v>
                </c:pt>
                <c:pt idx="2286">
                  <c:v>-14937.892762513016</c:v>
                </c:pt>
                <c:pt idx="2287">
                  <c:v>-14938.012864322518</c:v>
                </c:pt>
                <c:pt idx="2288">
                  <c:v>-14937.132951111649</c:v>
                </c:pt>
                <c:pt idx="2289">
                  <c:v>-14936.25303790078</c:v>
                </c:pt>
                <c:pt idx="2290">
                  <c:v>-14935.373124749516</c:v>
                </c:pt>
                <c:pt idx="2291">
                  <c:v>-14945.493376524304</c:v>
                </c:pt>
                <c:pt idx="2292">
                  <c:v>-14956.613643319462</c:v>
                </c:pt>
                <c:pt idx="2293">
                  <c:v>-14968.733925134991</c:v>
                </c:pt>
                <c:pt idx="2294">
                  <c:v>-14979.85419193015</c:v>
                </c:pt>
                <c:pt idx="2295">
                  <c:v>-14989.974443704938</c:v>
                </c:pt>
                <c:pt idx="2296">
                  <c:v>-15001.094710500096</c:v>
                </c:pt>
                <c:pt idx="2297">
                  <c:v>-15011.214962334489</c:v>
                </c:pt>
                <c:pt idx="2298">
                  <c:v>-15011.33506414399</c:v>
                </c:pt>
                <c:pt idx="2299">
                  <c:v>-15010.455150933121</c:v>
                </c:pt>
                <c:pt idx="2300">
                  <c:v>-15009.575237722252</c:v>
                </c:pt>
                <c:pt idx="2301">
                  <c:v>-15008.695324511384</c:v>
                </c:pt>
                <c:pt idx="2302">
                  <c:v>-15010.815456302022</c:v>
                </c:pt>
                <c:pt idx="2303">
                  <c:v>-15012.935588152264</c:v>
                </c:pt>
                <c:pt idx="2304">
                  <c:v>-15014.055704922532</c:v>
                </c:pt>
                <c:pt idx="2305">
                  <c:v>-15011.175761730527</c:v>
                </c:pt>
                <c:pt idx="2306">
                  <c:v>-15006.295788557385</c:v>
                </c:pt>
                <c:pt idx="2307">
                  <c:v>-15002.415830345009</c:v>
                </c:pt>
                <c:pt idx="2308">
                  <c:v>-14999.535887153004</c:v>
                </c:pt>
                <c:pt idx="2309">
                  <c:v>-14996.655943960999</c:v>
                </c:pt>
                <c:pt idx="2310">
                  <c:v>-14994.77601572976</c:v>
                </c:pt>
                <c:pt idx="2311">
                  <c:v>-14992.896087558125</c:v>
                </c:pt>
                <c:pt idx="2312">
                  <c:v>-14998.01626435027</c:v>
                </c:pt>
                <c:pt idx="2313">
                  <c:v>-15004.136456162785</c:v>
                </c:pt>
                <c:pt idx="2314">
                  <c:v>-15010.2566479753</c:v>
                </c:pt>
                <c:pt idx="2315">
                  <c:v>-15013.376794786309</c:v>
                </c:pt>
                <c:pt idx="2316">
                  <c:v>-15012.49688157544</c:v>
                </c:pt>
                <c:pt idx="2317">
                  <c:v>-15010.616953344201</c:v>
                </c:pt>
                <c:pt idx="2318">
                  <c:v>-15009.737040192937</c:v>
                </c:pt>
                <c:pt idx="2319">
                  <c:v>-15017.857261986588</c:v>
                </c:pt>
                <c:pt idx="2320">
                  <c:v>-15027.977513761376</c:v>
                </c:pt>
                <c:pt idx="2321">
                  <c:v>-15038.097765536164</c:v>
                </c:pt>
                <c:pt idx="2322">
                  <c:v>-15047.218002350186</c:v>
                </c:pt>
                <c:pt idx="2323">
                  <c:v>-15057.338254184579</c:v>
                </c:pt>
                <c:pt idx="2324">
                  <c:v>-15067.458505959366</c:v>
                </c:pt>
                <c:pt idx="2325">
                  <c:v>-15077.578757734154</c:v>
                </c:pt>
                <c:pt idx="2326">
                  <c:v>-15077.698859543656</c:v>
                </c:pt>
                <c:pt idx="2327">
                  <c:v>-15076.818946392392</c:v>
                </c:pt>
                <c:pt idx="2328">
                  <c:v>-15075.939033181523</c:v>
                </c:pt>
                <c:pt idx="2329">
                  <c:v>-15079.059179992531</c:v>
                </c:pt>
                <c:pt idx="2330">
                  <c:v>-15089.179431767319</c:v>
                </c:pt>
                <c:pt idx="2331">
                  <c:v>-15098.299668581341</c:v>
                </c:pt>
                <c:pt idx="2332">
                  <c:v>-15107.419905395363</c:v>
                </c:pt>
                <c:pt idx="2333">
                  <c:v>-15105.539977164124</c:v>
                </c:pt>
                <c:pt idx="2334">
                  <c:v>-15100.660003990983</c:v>
                </c:pt>
                <c:pt idx="2335">
                  <c:v>-15095.780030758237</c:v>
                </c:pt>
                <c:pt idx="2336">
                  <c:v>-15093.900102586602</c:v>
                </c:pt>
                <c:pt idx="2337">
                  <c:v>-15098.020264358376</c:v>
                </c:pt>
                <c:pt idx="2338">
                  <c:v>-15101.140411169385</c:v>
                </c:pt>
                <c:pt idx="2339">
                  <c:v>-15105.260573000764</c:v>
                </c:pt>
                <c:pt idx="2340">
                  <c:v>-15102.380629808758</c:v>
                </c:pt>
                <c:pt idx="2341">
                  <c:v>-15098.500671596383</c:v>
                </c:pt>
                <c:pt idx="2342">
                  <c:v>-15094.620713384007</c:v>
                </c:pt>
                <c:pt idx="2343">
                  <c:v>-15092.740785212372</c:v>
                </c:pt>
                <c:pt idx="2344">
                  <c:v>-15095.860932023381</c:v>
                </c:pt>
                <c:pt idx="2345">
                  <c:v>-15097.981063814019</c:v>
                </c:pt>
                <c:pt idx="2346">
                  <c:v>-15100.101195604657</c:v>
                </c:pt>
                <c:pt idx="2347">
                  <c:v>-15103.221342415665</c:v>
                </c:pt>
                <c:pt idx="2348">
                  <c:v>-15105.341474206303</c:v>
                </c:pt>
                <c:pt idx="2349">
                  <c:v>-15108.461621017312</c:v>
                </c:pt>
                <c:pt idx="2350">
                  <c:v>-15113.581797809456</c:v>
                </c:pt>
                <c:pt idx="2351">
                  <c:v>-15124.702064604615</c:v>
                </c:pt>
                <c:pt idx="2352">
                  <c:v>-15135.822331399773</c:v>
                </c:pt>
                <c:pt idx="2353">
                  <c:v>-15146.942598194932</c:v>
                </c:pt>
                <c:pt idx="2354">
                  <c:v>-15158.06286499009</c:v>
                </c:pt>
                <c:pt idx="2355">
                  <c:v>-15169.183131785248</c:v>
                </c:pt>
                <c:pt idx="2356">
                  <c:v>-15179.303383619641</c:v>
                </c:pt>
                <c:pt idx="2357">
                  <c:v>-15188.423620374058</c:v>
                </c:pt>
                <c:pt idx="2358">
                  <c:v>-15191.543767185067</c:v>
                </c:pt>
                <c:pt idx="2359">
                  <c:v>-15194.663913996075</c:v>
                </c:pt>
                <c:pt idx="2360">
                  <c:v>-15197.784060807084</c:v>
                </c:pt>
                <c:pt idx="2361">
                  <c:v>-15200.904207618092</c:v>
                </c:pt>
                <c:pt idx="2362">
                  <c:v>-15204.024354429101</c:v>
                </c:pt>
                <c:pt idx="2363">
                  <c:v>-15207.144501240109</c:v>
                </c:pt>
                <c:pt idx="2364">
                  <c:v>-15212.264678032254</c:v>
                </c:pt>
                <c:pt idx="2365">
                  <c:v>-15221.384914786671</c:v>
                </c:pt>
                <c:pt idx="2366">
                  <c:v>-15231.505166621064</c:v>
                </c:pt>
                <c:pt idx="2367">
                  <c:v>-15240.625403435086</c:v>
                </c:pt>
                <c:pt idx="2368">
                  <c:v>-15237.745460243081</c:v>
                </c:pt>
                <c:pt idx="2369">
                  <c:v>-15231.865471989964</c:v>
                </c:pt>
                <c:pt idx="2370">
                  <c:v>-15225.985483796452</c:v>
                </c:pt>
                <c:pt idx="2371">
                  <c:v>-15226.105585605954</c:v>
                </c:pt>
                <c:pt idx="2372">
                  <c:v>-15237.225852401112</c:v>
                </c:pt>
                <c:pt idx="2373">
                  <c:v>-15248.346119196271</c:v>
                </c:pt>
                <c:pt idx="2374">
                  <c:v>-15259.466386051034</c:v>
                </c:pt>
                <c:pt idx="2375">
                  <c:v>-15269.586637825822</c:v>
                </c:pt>
                <c:pt idx="2376">
                  <c:v>-15278.706874639844</c:v>
                </c:pt>
                <c:pt idx="2377">
                  <c:v>-15287.827111394261</c:v>
                </c:pt>
                <c:pt idx="2378">
                  <c:v>-15293.947303206776</c:v>
                </c:pt>
                <c:pt idx="2379">
                  <c:v>-15293.067389995907</c:v>
                </c:pt>
                <c:pt idx="2380">
                  <c:v>-15291.187461824273</c:v>
                </c:pt>
                <c:pt idx="2381">
                  <c:v>-15290.307548613404</c:v>
                </c:pt>
                <c:pt idx="2382">
                  <c:v>-15283.427545459126</c:v>
                </c:pt>
                <c:pt idx="2383">
                  <c:v>-15276.547542245244</c:v>
                </c:pt>
                <c:pt idx="2384">
                  <c:v>-15269.667539031361</c:v>
                </c:pt>
                <c:pt idx="2385">
                  <c:v>-15264.78756585822</c:v>
                </c:pt>
                <c:pt idx="2386">
                  <c:v>-15262.90763762698</c:v>
                </c:pt>
                <c:pt idx="2387">
                  <c:v>-15262.027724475716</c:v>
                </c:pt>
                <c:pt idx="2388">
                  <c:v>-15260.147796244477</c:v>
                </c:pt>
                <c:pt idx="2389">
                  <c:v>-15255.267823071335</c:v>
                </c:pt>
                <c:pt idx="2390">
                  <c:v>-15249.387834877823</c:v>
                </c:pt>
                <c:pt idx="2391">
                  <c:v>-15242.507831663941</c:v>
                </c:pt>
                <c:pt idx="2392">
                  <c:v>-15240.627903492306</c:v>
                </c:pt>
                <c:pt idx="2393">
                  <c:v>-15244.748065264081</c:v>
                </c:pt>
                <c:pt idx="2394">
                  <c:v>-15248.86822709546</c:v>
                </c:pt>
                <c:pt idx="2395">
                  <c:v>-15252.988388867234</c:v>
                </c:pt>
                <c:pt idx="2396">
                  <c:v>-15260.10859570012</c:v>
                </c:pt>
                <c:pt idx="2397">
                  <c:v>-15267.228802473401</c:v>
                </c:pt>
                <c:pt idx="2398">
                  <c:v>-15274.349009246682</c:v>
                </c:pt>
                <c:pt idx="2399">
                  <c:v>-15279.469186098431</c:v>
                </c:pt>
                <c:pt idx="2400">
                  <c:v>-15281.589317889069</c:v>
                </c:pt>
                <c:pt idx="2401">
                  <c:v>-15283.709449679707</c:v>
                </c:pt>
                <c:pt idx="2402">
                  <c:v>-15285.829581470345</c:v>
                </c:pt>
                <c:pt idx="2403">
                  <c:v>-15285.949683279847</c:v>
                </c:pt>
                <c:pt idx="2404">
                  <c:v>-15285.069770068978</c:v>
                </c:pt>
                <c:pt idx="2405">
                  <c:v>-15285.18987187848</c:v>
                </c:pt>
                <c:pt idx="2406">
                  <c:v>-15285.309973687981</c:v>
                </c:pt>
                <c:pt idx="2407">
                  <c:v>-15287.430105478619</c:v>
                </c:pt>
                <c:pt idx="2408">
                  <c:v>-15289.550237269257</c:v>
                </c:pt>
                <c:pt idx="2409">
                  <c:v>-15291.6703691195</c:v>
                </c:pt>
                <c:pt idx="2410">
                  <c:v>-15299.790590913151</c:v>
                </c:pt>
                <c:pt idx="2411">
                  <c:v>-15310.91085770831</c:v>
                </c:pt>
                <c:pt idx="2412">
                  <c:v>-15321.031109483098</c:v>
                </c:pt>
                <c:pt idx="2413">
                  <c:v>-15332.151376278256</c:v>
                </c:pt>
                <c:pt idx="2414">
                  <c:v>-15342.271628112649</c:v>
                </c:pt>
                <c:pt idx="2415">
                  <c:v>-15353.391894907807</c:v>
                </c:pt>
                <c:pt idx="2416">
                  <c:v>-15363.512146682595</c:v>
                </c:pt>
                <c:pt idx="2417">
                  <c:v>-15378.632473499631</c:v>
                </c:pt>
                <c:pt idx="2418">
                  <c:v>-15403.752950281953</c:v>
                </c:pt>
                <c:pt idx="2419">
                  <c:v>-15429.873442084645</c:v>
                </c:pt>
                <c:pt idx="2420">
                  <c:v>-15455.993933887337</c:v>
                </c:pt>
                <c:pt idx="2421">
                  <c:v>-15478.114365668152</c:v>
                </c:pt>
                <c:pt idx="2422">
                  <c:v>-15500.234797448968</c:v>
                </c:pt>
                <c:pt idx="2423">
                  <c:v>-15521.355214269017</c:v>
                </c:pt>
                <c:pt idx="2424">
                  <c:v>-15542.475631029462</c:v>
                </c:pt>
                <c:pt idx="2425">
                  <c:v>-15560.596002848004</c:v>
                </c:pt>
                <c:pt idx="2426">
                  <c:v>-15579.716389627312</c:v>
                </c:pt>
                <c:pt idx="2427">
                  <c:v>-15597.836761445855</c:v>
                </c:pt>
                <c:pt idx="2428">
                  <c:v>-15626.957298250054</c:v>
                </c:pt>
                <c:pt idx="2429">
                  <c:v>-15659.07788005576</c:v>
                </c:pt>
                <c:pt idx="2430">
                  <c:v>-15691.198461801861</c:v>
                </c:pt>
                <c:pt idx="2431">
                  <c:v>-15723.319043607567</c:v>
                </c:pt>
                <c:pt idx="2432">
                  <c:v>-15753.439595432137</c:v>
                </c:pt>
                <c:pt idx="2433">
                  <c:v>-15782.560132176732</c:v>
                </c:pt>
                <c:pt idx="2434">
                  <c:v>-15812.680684001301</c:v>
                </c:pt>
                <c:pt idx="2435">
                  <c:v>-15843.801250786637</c:v>
                </c:pt>
                <c:pt idx="2436">
                  <c:v>-15874.921817571972</c:v>
                </c:pt>
                <c:pt idx="2437">
                  <c:v>-15906.042384357308</c:v>
                </c:pt>
                <c:pt idx="2438">
                  <c:v>-15937.162951142644</c:v>
                </c:pt>
                <c:pt idx="2439">
                  <c:v>-15966.283487946843</c:v>
                </c:pt>
                <c:pt idx="2440">
                  <c:v>-15995.404024751042</c:v>
                </c:pt>
                <c:pt idx="2441">
                  <c:v>-16024.524561555241</c:v>
                </c:pt>
                <c:pt idx="2442">
                  <c:v>-16050.645053357934</c:v>
                </c:pt>
                <c:pt idx="2443">
                  <c:v>-16075.765530140256</c:v>
                </c:pt>
                <c:pt idx="2444">
                  <c:v>-16099.885991961812</c:v>
                </c:pt>
                <c:pt idx="2445">
                  <c:v>-16126.006483704899</c:v>
                </c:pt>
                <c:pt idx="2446">
                  <c:v>-16154.127005548333</c:v>
                </c:pt>
                <c:pt idx="2447">
                  <c:v>-16183.247542292927</c:v>
                </c:pt>
                <c:pt idx="2448">
                  <c:v>-16211.368064136361</c:v>
                </c:pt>
                <c:pt idx="2449">
                  <c:v>-16230.488450915669</c:v>
                </c:pt>
                <c:pt idx="2450">
                  <c:v>-16245.608777732705</c:v>
                </c:pt>
                <c:pt idx="2451">
                  <c:v>-16261.729119510506</c:v>
                </c:pt>
                <c:pt idx="2452">
                  <c:v>-16279.849491329049</c:v>
                </c:pt>
                <c:pt idx="2453">
                  <c:v>-16306.969998092507</c:v>
                </c:pt>
                <c:pt idx="2454">
                  <c:v>-16334.09050491557</c:v>
                </c:pt>
                <c:pt idx="2455">
                  <c:v>-16361.211011679028</c:v>
                </c:pt>
                <c:pt idx="2456">
                  <c:v>-16389.331533462857</c:v>
                </c:pt>
                <c:pt idx="2457">
                  <c:v>-16419.452085287427</c:v>
                </c:pt>
                <c:pt idx="2458">
                  <c:v>-16448.572622091626</c:v>
                </c:pt>
                <c:pt idx="2459">
                  <c:v>-16475.693128855084</c:v>
                </c:pt>
                <c:pt idx="2460">
                  <c:v>-16493.813500673627</c:v>
                </c:pt>
                <c:pt idx="2461">
                  <c:v>-16511.933872432564</c:v>
                </c:pt>
                <c:pt idx="2462">
                  <c:v>-16531.054259271477</c:v>
                </c:pt>
                <c:pt idx="2463">
                  <c:v>-16555.174721033429</c:v>
                </c:pt>
                <c:pt idx="2464">
                  <c:v>-16582.295227856492</c:v>
                </c:pt>
                <c:pt idx="2465">
                  <c:v>-16608.415719659184</c:v>
                </c:pt>
                <c:pt idx="2466">
                  <c:v>-16635.536226422642</c:v>
                </c:pt>
                <c:pt idx="2467">
                  <c:v>-16659.656688244198</c:v>
                </c:pt>
                <c:pt idx="2468">
                  <c:v>-16684.77716502652</c:v>
                </c:pt>
                <c:pt idx="2469">
                  <c:v>-16708.897626788472</c:v>
                </c:pt>
                <c:pt idx="2470">
                  <c:v>-16731.018058628892</c:v>
                </c:pt>
                <c:pt idx="2471">
                  <c:v>-16751.13846042857</c:v>
                </c:pt>
                <c:pt idx="2472">
                  <c:v>-16771.258862228249</c:v>
                </c:pt>
                <c:pt idx="2473">
                  <c:v>-16793.379294009064</c:v>
                </c:pt>
                <c:pt idx="2474">
                  <c:v>-16821.499815792893</c:v>
                </c:pt>
                <c:pt idx="2475">
                  <c:v>-16848.620322615956</c:v>
                </c:pt>
                <c:pt idx="2476">
                  <c:v>-16876.740844399785</c:v>
                </c:pt>
                <c:pt idx="2477">
                  <c:v>-16902.861336202477</c:v>
                </c:pt>
                <c:pt idx="2478">
                  <c:v>-16928.981827945565</c:v>
                </c:pt>
                <c:pt idx="2479">
                  <c:v>-16954.102304787491</c:v>
                </c:pt>
                <c:pt idx="2480">
                  <c:v>-16979.222781569813</c:v>
                </c:pt>
                <c:pt idx="2481">
                  <c:v>-17002.343228370999</c:v>
                </c:pt>
                <c:pt idx="2482">
                  <c:v>-17025.463675172185</c:v>
                </c:pt>
                <c:pt idx="2483">
                  <c:v>-17049.584136934136</c:v>
                </c:pt>
                <c:pt idx="2484">
                  <c:v>-17065.704478771542</c:v>
                </c:pt>
                <c:pt idx="2485">
                  <c:v>-17077.824760527466</c:v>
                </c:pt>
                <c:pt idx="2486">
                  <c:v>-17089.945042342995</c:v>
                </c:pt>
                <c:pt idx="2487">
                  <c:v>-17104.06535413966</c:v>
                </c:pt>
                <c:pt idx="2488">
                  <c:v>-17124.185755939339</c:v>
                </c:pt>
                <c:pt idx="2489">
                  <c:v>-17144.306157739018</c:v>
                </c:pt>
                <c:pt idx="2490">
                  <c:v>-17163.426544518326</c:v>
                </c:pt>
                <c:pt idx="2491">
                  <c:v>-17188.547021300648</c:v>
                </c:pt>
                <c:pt idx="2492">
                  <c:v>-17215.667528123711</c:v>
                </c:pt>
                <c:pt idx="2493">
                  <c:v>-17242.788034887169</c:v>
                </c:pt>
                <c:pt idx="2494">
                  <c:v>-17269.908541710232</c:v>
                </c:pt>
                <c:pt idx="2495">
                  <c:v>-17296.029033512925</c:v>
                </c:pt>
                <c:pt idx="2496">
                  <c:v>-17322.149525315617</c:v>
                </c:pt>
                <c:pt idx="2497">
                  <c:v>-17348.27001711831</c:v>
                </c:pt>
                <c:pt idx="2498">
                  <c:v>-17368.390418858384</c:v>
                </c:pt>
                <c:pt idx="2499">
                  <c:v>-17385.510775656556</c:v>
                </c:pt>
                <c:pt idx="2500">
                  <c:v>-17402.631132454728</c:v>
                </c:pt>
                <c:pt idx="2501">
                  <c:v>-17420.75150427327</c:v>
                </c:pt>
                <c:pt idx="2502">
                  <c:v>-17443.871951074456</c:v>
                </c:pt>
                <c:pt idx="2503">
                  <c:v>-17466.992397875641</c:v>
                </c:pt>
                <c:pt idx="2504">
                  <c:v>-17491.112859637593</c:v>
                </c:pt>
                <c:pt idx="2505">
                  <c:v>-17505.233171434258</c:v>
                </c:pt>
                <c:pt idx="2506">
                  <c:v>-17514.35340824828</c:v>
                </c:pt>
                <c:pt idx="2507">
                  <c:v>-17522.473630041932</c:v>
                </c:pt>
                <c:pt idx="2508">
                  <c:v>-17531.593866855954</c:v>
                </c:pt>
                <c:pt idx="2509">
                  <c:v>-17541.714118690346</c:v>
                </c:pt>
                <c:pt idx="2510">
                  <c:v>-17550.834355444764</c:v>
                </c:pt>
                <c:pt idx="2511">
                  <c:v>-17560.954607279156</c:v>
                </c:pt>
                <c:pt idx="2512">
                  <c:v>-17581.075009078835</c:v>
                </c:pt>
                <c:pt idx="2513">
                  <c:v>-17606.195485861157</c:v>
                </c:pt>
                <c:pt idx="2514">
                  <c:v>-17632.315977663849</c:v>
                </c:pt>
                <c:pt idx="2515">
                  <c:v>-17657.436454446171</c:v>
                </c:pt>
                <c:pt idx="2516">
                  <c:v>-17677.55685624585</c:v>
                </c:pt>
                <c:pt idx="2517">
                  <c:v>-17698.677273006295</c:v>
                </c:pt>
                <c:pt idx="2518">
                  <c:v>-17719.797689826344</c:v>
                </c:pt>
                <c:pt idx="2519">
                  <c:v>-17737.918061644887</c:v>
                </c:pt>
                <c:pt idx="2520">
                  <c:v>-17754.038403422688</c:v>
                </c:pt>
                <c:pt idx="2521">
                  <c:v>-17770.15874520049</c:v>
                </c:pt>
                <c:pt idx="2522">
                  <c:v>-17788.279117019032</c:v>
                </c:pt>
                <c:pt idx="2523">
                  <c:v>-17812.399578840588</c:v>
                </c:pt>
                <c:pt idx="2524">
                  <c:v>-17837.52005562291</c:v>
                </c:pt>
                <c:pt idx="2525">
                  <c:v>-17862.640532405232</c:v>
                </c:pt>
                <c:pt idx="2526">
                  <c:v>-17884.760964186047</c:v>
                </c:pt>
                <c:pt idx="2527">
                  <c:v>-17903.88135102496</c:v>
                </c:pt>
                <c:pt idx="2528">
                  <c:v>-17924.001752765034</c:v>
                </c:pt>
                <c:pt idx="2529">
                  <c:v>-17943.122139603947</c:v>
                </c:pt>
                <c:pt idx="2530">
                  <c:v>-17952.242376417969</c:v>
                </c:pt>
                <c:pt idx="2531">
                  <c:v>-17961.362613172387</c:v>
                </c:pt>
                <c:pt idx="2532">
                  <c:v>-17970.482849986409</c:v>
                </c:pt>
                <c:pt idx="2533">
                  <c:v>-17980.603101761197</c:v>
                </c:pt>
                <c:pt idx="2534">
                  <c:v>-17992.723383576726</c:v>
                </c:pt>
                <c:pt idx="2535">
                  <c:v>-18003.843650371884</c:v>
                </c:pt>
                <c:pt idx="2536">
                  <c:v>-18015.963932187413</c:v>
                </c:pt>
                <c:pt idx="2537">
                  <c:v>-18024.084153981064</c:v>
                </c:pt>
                <c:pt idx="2538">
                  <c:v>-18033.204390795087</c:v>
                </c:pt>
                <c:pt idx="2539">
                  <c:v>-18041.324612588738</c:v>
                </c:pt>
                <c:pt idx="2540">
                  <c:v>-18052.444879383896</c:v>
                </c:pt>
                <c:pt idx="2541">
                  <c:v>-18064.565161199425</c:v>
                </c:pt>
                <c:pt idx="2542">
                  <c:v>-18077.68545797572</c:v>
                </c:pt>
                <c:pt idx="2543">
                  <c:v>-18090.805754752015</c:v>
                </c:pt>
                <c:pt idx="2544">
                  <c:v>-18113.9262015532</c:v>
                </c:pt>
                <c:pt idx="2545">
                  <c:v>-18137.046648354386</c:v>
                </c:pt>
                <c:pt idx="2546">
                  <c:v>-18161.167110175942</c:v>
                </c:pt>
                <c:pt idx="2547">
                  <c:v>-18179.28748193488</c:v>
                </c:pt>
                <c:pt idx="2548">
                  <c:v>-18194.407808751916</c:v>
                </c:pt>
                <c:pt idx="2549">
                  <c:v>-18209.528135568951</c:v>
                </c:pt>
                <c:pt idx="2550">
                  <c:v>-18224.648462326382</c:v>
                </c:pt>
                <c:pt idx="2551">
                  <c:v>-18246.768894166802</c:v>
                </c:pt>
                <c:pt idx="2552">
                  <c:v>-18269.889340967988</c:v>
                </c:pt>
                <c:pt idx="2553">
                  <c:v>-18293.009787769173</c:v>
                </c:pt>
                <c:pt idx="2554">
                  <c:v>-18315.130219549988</c:v>
                </c:pt>
                <c:pt idx="2555">
                  <c:v>-18337.250651330804</c:v>
                </c:pt>
                <c:pt idx="2556">
                  <c:v>-18359.371083111619</c:v>
                </c:pt>
                <c:pt idx="2557">
                  <c:v>-18380.491499931668</c:v>
                </c:pt>
                <c:pt idx="2558">
                  <c:v>-18403.611946732854</c:v>
                </c:pt>
                <c:pt idx="2559">
                  <c:v>-18425.732378513669</c:v>
                </c:pt>
                <c:pt idx="2560">
                  <c:v>-18447.852810294484</c:v>
                </c:pt>
                <c:pt idx="2561">
                  <c:v>-18462.973137111519</c:v>
                </c:pt>
                <c:pt idx="2562">
                  <c:v>-18471.093358905171</c:v>
                </c:pt>
                <c:pt idx="2563">
                  <c:v>-18478.213565738057</c:v>
                </c:pt>
                <c:pt idx="2564">
                  <c:v>-18486.333787531708</c:v>
                </c:pt>
                <c:pt idx="2565">
                  <c:v>-18493.453994304989</c:v>
                </c:pt>
                <c:pt idx="2566">
                  <c:v>-18499.574186117505</c:v>
                </c:pt>
                <c:pt idx="2567">
                  <c:v>-18506.694392890786</c:v>
                </c:pt>
                <c:pt idx="2568">
                  <c:v>-18521.814719707821</c:v>
                </c:pt>
                <c:pt idx="2569">
                  <c:v>-18543.935151488637</c:v>
                </c:pt>
                <c:pt idx="2570">
                  <c:v>-18565.055568308686</c:v>
                </c:pt>
                <c:pt idx="2571">
                  <c:v>-18587.176000089501</c:v>
                </c:pt>
                <c:pt idx="2572">
                  <c:v>-18600.296296865796</c:v>
                </c:pt>
                <c:pt idx="2573">
                  <c:v>-18612.416578681325</c:v>
                </c:pt>
                <c:pt idx="2574">
                  <c:v>-18625.536875517224</c:v>
                </c:pt>
                <c:pt idx="2575">
                  <c:v>-18642.657232315396</c:v>
                </c:pt>
                <c:pt idx="2576">
                  <c:v>-18664.777664096211</c:v>
                </c:pt>
                <c:pt idx="2577">
                  <c:v>-18685.898080856656</c:v>
                </c:pt>
                <c:pt idx="2578">
                  <c:v>-18707.018497676705</c:v>
                </c:pt>
                <c:pt idx="2579">
                  <c:v>-18720.138794453</c:v>
                </c:pt>
                <c:pt idx="2580">
                  <c:v>-18734.259106249665</c:v>
                </c:pt>
                <c:pt idx="2581">
                  <c:v>-18747.379403085564</c:v>
                </c:pt>
                <c:pt idx="2582">
                  <c:v>-18758.499669880723</c:v>
                </c:pt>
                <c:pt idx="2583">
                  <c:v>-18768.619921655511</c:v>
                </c:pt>
                <c:pt idx="2584">
                  <c:v>-18777.740158469533</c:v>
                </c:pt>
                <c:pt idx="2585">
                  <c:v>-18787.860410244321</c:v>
                </c:pt>
                <c:pt idx="2586">
                  <c:v>-18807.980812043999</c:v>
                </c:pt>
                <c:pt idx="2587">
                  <c:v>-18829.101228864049</c:v>
                </c:pt>
                <c:pt idx="2588">
                  <c:v>-18849.221630663727</c:v>
                </c:pt>
                <c:pt idx="2589">
                  <c:v>-18867.34200248227</c:v>
                </c:pt>
                <c:pt idx="2590">
                  <c:v>-18883.462344260071</c:v>
                </c:pt>
                <c:pt idx="2591">
                  <c:v>-18898.582671077107</c:v>
                </c:pt>
                <c:pt idx="2592">
                  <c:v>-18914.703012854909</c:v>
                </c:pt>
                <c:pt idx="2593">
                  <c:v>-18934.823414654587</c:v>
                </c:pt>
                <c:pt idx="2594">
                  <c:v>-18954.943816454266</c:v>
                </c:pt>
                <c:pt idx="2595">
                  <c:v>-18975.064218253945</c:v>
                </c:pt>
                <c:pt idx="2596">
                  <c:v>-18989.18453005061</c:v>
                </c:pt>
                <c:pt idx="2597">
                  <c:v>-18998.304766864632</c:v>
                </c:pt>
                <c:pt idx="2598">
                  <c:v>-19006.424988658284</c:v>
                </c:pt>
                <c:pt idx="2599">
                  <c:v>-19015.545225412701</c:v>
                </c:pt>
                <c:pt idx="2600">
                  <c:v>-19020.665402264451</c:v>
                </c:pt>
                <c:pt idx="2601">
                  <c:v>-19025.785579056595</c:v>
                </c:pt>
                <c:pt idx="2602">
                  <c:v>-19031.905770809506</c:v>
                </c:pt>
                <c:pt idx="2603">
                  <c:v>-19044.026052625035</c:v>
                </c:pt>
                <c:pt idx="2604">
                  <c:v>-19063.146439404343</c:v>
                </c:pt>
                <c:pt idx="2605">
                  <c:v>-19081.266811222886</c:v>
                </c:pt>
                <c:pt idx="2606">
                  <c:v>-19100.387198002194</c:v>
                </c:pt>
                <c:pt idx="2607">
                  <c:v>-19110.507449836587</c:v>
                </c:pt>
                <c:pt idx="2608">
                  <c:v>-19121.627716631745</c:v>
                </c:pt>
                <c:pt idx="2609">
                  <c:v>-19132.747983426903</c:v>
                </c:pt>
                <c:pt idx="2610">
                  <c:v>-19147.868310243939</c:v>
                </c:pt>
                <c:pt idx="2611">
                  <c:v>-19167.988712043618</c:v>
                </c:pt>
                <c:pt idx="2612">
                  <c:v>-19188.109113843297</c:v>
                </c:pt>
                <c:pt idx="2613">
                  <c:v>-19208.229515583371</c:v>
                </c:pt>
                <c:pt idx="2614">
                  <c:v>-19216.349737436627</c:v>
                </c:pt>
                <c:pt idx="2615">
                  <c:v>-19223.469944209908</c:v>
                </c:pt>
                <c:pt idx="2616">
                  <c:v>-19231.59016600356</c:v>
                </c:pt>
                <c:pt idx="2617">
                  <c:v>-19238.710372836445</c:v>
                </c:pt>
                <c:pt idx="2618">
                  <c:v>-19247.830609590863</c:v>
                </c:pt>
                <c:pt idx="2619">
                  <c:v>-19255.950831384514</c:v>
                </c:pt>
                <c:pt idx="2620">
                  <c:v>-19264.071053237771</c:v>
                </c:pt>
                <c:pt idx="2621">
                  <c:v>-19266.191185028409</c:v>
                </c:pt>
                <c:pt idx="2622">
                  <c:v>-19267.311301798676</c:v>
                </c:pt>
                <c:pt idx="2623">
                  <c:v>-19268.431418628548</c:v>
                </c:pt>
                <c:pt idx="2624">
                  <c:v>-19275.551625401829</c:v>
                </c:pt>
                <c:pt idx="2625">
                  <c:v>-19287.671907217358</c:v>
                </c:pt>
                <c:pt idx="2626">
                  <c:v>-19299.792189032887</c:v>
                </c:pt>
                <c:pt idx="2627">
                  <c:v>-19310.912455828045</c:v>
                </c:pt>
                <c:pt idx="2628">
                  <c:v>-19315.03261759982</c:v>
                </c:pt>
                <c:pt idx="2629">
                  <c:v>-19320.152794391965</c:v>
                </c:pt>
                <c:pt idx="2630">
                  <c:v>-19324.272956223343</c:v>
                </c:pt>
                <c:pt idx="2631">
                  <c:v>-19336.393238038872</c:v>
                </c:pt>
                <c:pt idx="2632">
                  <c:v>-19356.513639838551</c:v>
                </c:pt>
                <c:pt idx="2633">
                  <c:v>-19376.634041578625</c:v>
                </c:pt>
                <c:pt idx="2634">
                  <c:v>-19396.754443378304</c:v>
                </c:pt>
                <c:pt idx="2635">
                  <c:v>-19406.874695212697</c:v>
                </c:pt>
                <c:pt idx="2636">
                  <c:v>-19416.994946987485</c:v>
                </c:pt>
                <c:pt idx="2637">
                  <c:v>-19428.115213782643</c:v>
                </c:pt>
                <c:pt idx="2638">
                  <c:v>-19434.235405595158</c:v>
                </c:pt>
                <c:pt idx="2639">
                  <c:v>-19435.35552242503</c:v>
                </c:pt>
                <c:pt idx="2640">
                  <c:v>-19437.475654215668</c:v>
                </c:pt>
                <c:pt idx="2641">
                  <c:v>-19439.595786006306</c:v>
                </c:pt>
                <c:pt idx="2642">
                  <c:v>-19450.716052801465</c:v>
                </c:pt>
                <c:pt idx="2643">
                  <c:v>-19462.836334616994</c:v>
                </c:pt>
                <c:pt idx="2644">
                  <c:v>-19474.956616432522</c:v>
                </c:pt>
                <c:pt idx="2645">
                  <c:v>-19487.076898188447</c:v>
                </c:pt>
                <c:pt idx="2646">
                  <c:v>-19499.197180003976</c:v>
                </c:pt>
                <c:pt idx="2647">
                  <c:v>-19511.317461819504</c:v>
                </c:pt>
                <c:pt idx="2648">
                  <c:v>-19522.437728614663</c:v>
                </c:pt>
                <c:pt idx="2649">
                  <c:v>-19539.558085412835</c:v>
                </c:pt>
                <c:pt idx="2650">
                  <c:v>-19557.678457171773</c:v>
                </c:pt>
                <c:pt idx="2651">
                  <c:v>-19574.798813969945</c:v>
                </c:pt>
                <c:pt idx="2652">
                  <c:v>-19589.91914078698</c:v>
                </c:pt>
                <c:pt idx="2653">
                  <c:v>-19602.039422602509</c:v>
                </c:pt>
                <c:pt idx="2654">
                  <c:v>-19614.159704358433</c:v>
                </c:pt>
                <c:pt idx="2655">
                  <c:v>-19627.280001194333</c:v>
                </c:pt>
                <c:pt idx="2656">
                  <c:v>-19634.400207967614</c:v>
                </c:pt>
                <c:pt idx="2657">
                  <c:v>-19642.520429761265</c:v>
                </c:pt>
                <c:pt idx="2658">
                  <c:v>-19649.640636594151</c:v>
                </c:pt>
                <c:pt idx="2659">
                  <c:v>-19657.760858387803</c:v>
                </c:pt>
                <c:pt idx="2660">
                  <c:v>-19667.881110162591</c:v>
                </c:pt>
                <c:pt idx="2661">
                  <c:v>-19679.001376957749</c:v>
                </c:pt>
                <c:pt idx="2662">
                  <c:v>-19689.121628792142</c:v>
                </c:pt>
                <c:pt idx="2663">
                  <c:v>-19707.242000551079</c:v>
                </c:pt>
                <c:pt idx="2664">
                  <c:v>-19725.362372369622</c:v>
                </c:pt>
                <c:pt idx="2665">
                  <c:v>-19743.482744188164</c:v>
                </c:pt>
                <c:pt idx="2666">
                  <c:v>-19762.603130967473</c:v>
                </c:pt>
                <c:pt idx="2667">
                  <c:v>-19780.723502786015</c:v>
                </c:pt>
                <c:pt idx="2668">
                  <c:v>-19798.843874544953</c:v>
                </c:pt>
                <c:pt idx="2669">
                  <c:v>-19816.964246363495</c:v>
                </c:pt>
                <c:pt idx="2670">
                  <c:v>-19835.084618182038</c:v>
                </c:pt>
                <c:pt idx="2671">
                  <c:v>-19853.204989940976</c:v>
                </c:pt>
                <c:pt idx="2672">
                  <c:v>-19871.325361759518</c:v>
                </c:pt>
                <c:pt idx="2673">
                  <c:v>-19885.445673556183</c:v>
                </c:pt>
                <c:pt idx="2674">
                  <c:v>-19893.565895349835</c:v>
                </c:pt>
                <c:pt idx="2675">
                  <c:v>-19901.686117143487</c:v>
                </c:pt>
                <c:pt idx="2676">
                  <c:v>-19909.806338937138</c:v>
                </c:pt>
                <c:pt idx="2677">
                  <c:v>-19910.92645576701</c:v>
                </c:pt>
                <c:pt idx="2678">
                  <c:v>-19913.046587557648</c:v>
                </c:pt>
                <c:pt idx="2679">
                  <c:v>-19914.166704327916</c:v>
                </c:pt>
                <c:pt idx="2680">
                  <c:v>-19920.286896140431</c:v>
                </c:pt>
                <c:pt idx="2681">
                  <c:v>-19930.407147974824</c:v>
                </c:pt>
                <c:pt idx="2682">
                  <c:v>-19941.527414769982</c:v>
                </c:pt>
                <c:pt idx="2683">
                  <c:v>-19952.64768156514</c:v>
                </c:pt>
                <c:pt idx="2684">
                  <c:v>-19960.767903358792</c:v>
                </c:pt>
                <c:pt idx="2685">
                  <c:v>-19967.888110132073</c:v>
                </c:pt>
                <c:pt idx="2686">
                  <c:v>-19976.008331925725</c:v>
                </c:pt>
                <c:pt idx="2687">
                  <c:v>-19982.12852373824</c:v>
                </c:pt>
                <c:pt idx="2688">
                  <c:v>-19987.248700530385</c:v>
                </c:pt>
                <c:pt idx="2689">
                  <c:v>-19992.368877382134</c:v>
                </c:pt>
                <c:pt idx="2690">
                  <c:v>-19997.489054174279</c:v>
                </c:pt>
                <c:pt idx="2691">
                  <c:v>-20006.609290928696</c:v>
                </c:pt>
                <c:pt idx="2692">
                  <c:v>-20017.729557783459</c:v>
                </c:pt>
                <c:pt idx="2693">
                  <c:v>-20027.849809558247</c:v>
                </c:pt>
                <c:pt idx="2694">
                  <c:v>-20034.970016331528</c:v>
                </c:pt>
                <c:pt idx="2695">
                  <c:v>-20036.0901331614</c:v>
                </c:pt>
                <c:pt idx="2696">
                  <c:v>-20038.210264952038</c:v>
                </c:pt>
                <c:pt idx="2697">
                  <c:v>-20040.330396742676</c:v>
                </c:pt>
                <c:pt idx="2698">
                  <c:v>-20052.450678558205</c:v>
                </c:pt>
                <c:pt idx="2699">
                  <c:v>-20066.57099035487</c:v>
                </c:pt>
                <c:pt idx="2700">
                  <c:v>-20080.691302151536</c:v>
                </c:pt>
                <c:pt idx="2701">
                  <c:v>-20088.811523945187</c:v>
                </c:pt>
                <c:pt idx="2702">
                  <c:v>-20090.931655735825</c:v>
                </c:pt>
                <c:pt idx="2703">
                  <c:v>-20092.051772565697</c:v>
                </c:pt>
                <c:pt idx="2704">
                  <c:v>-20093.171889335965</c:v>
                </c:pt>
                <c:pt idx="2705">
                  <c:v>-20097.292051167344</c:v>
                </c:pt>
                <c:pt idx="2706">
                  <c:v>-20101.412212939118</c:v>
                </c:pt>
                <c:pt idx="2707">
                  <c:v>-20105.532374770497</c:v>
                </c:pt>
                <c:pt idx="2708">
                  <c:v>-20115.652626545285</c:v>
                </c:pt>
                <c:pt idx="2709">
                  <c:v>-20132.772983343457</c:v>
                </c:pt>
                <c:pt idx="2710">
                  <c:v>-20149.893340141629</c:v>
                </c:pt>
                <c:pt idx="2711">
                  <c:v>-20167.013696939801</c:v>
                </c:pt>
                <c:pt idx="2712">
                  <c:v>-20168.133813769673</c:v>
                </c:pt>
                <c:pt idx="2713">
                  <c:v>-20167.253900558804</c:v>
                </c:pt>
                <c:pt idx="2714">
                  <c:v>-20166.373987347935</c:v>
                </c:pt>
                <c:pt idx="2715">
                  <c:v>-20172.494179160451</c:v>
                </c:pt>
                <c:pt idx="2716">
                  <c:v>-20188.614520938252</c:v>
                </c:pt>
                <c:pt idx="2717">
                  <c:v>-20204.734862775658</c:v>
                </c:pt>
                <c:pt idx="2718">
                  <c:v>-20220.85520455346</c:v>
                </c:pt>
                <c:pt idx="2719">
                  <c:v>-20231.975471348618</c:v>
                </c:pt>
                <c:pt idx="2720">
                  <c:v>-20242.095723183011</c:v>
                </c:pt>
                <c:pt idx="2721">
                  <c:v>-20252.215974957799</c:v>
                </c:pt>
                <c:pt idx="2722">
                  <c:v>-20259.33618173108</c:v>
                </c:pt>
                <c:pt idx="2723">
                  <c:v>-20262.456328542088</c:v>
                </c:pt>
                <c:pt idx="2724">
                  <c:v>-20265.576475353097</c:v>
                </c:pt>
                <c:pt idx="2725">
                  <c:v>-20269.696637184476</c:v>
                </c:pt>
                <c:pt idx="2726">
                  <c:v>-20272.816783935879</c:v>
                </c:pt>
                <c:pt idx="2727">
                  <c:v>-20275.936930746888</c:v>
                </c:pt>
                <c:pt idx="2728">
                  <c:v>-20279.057077557896</c:v>
                </c:pt>
                <c:pt idx="2729">
                  <c:v>-20287.177299351548</c:v>
                </c:pt>
                <c:pt idx="2730">
                  <c:v>-20303.297641188954</c:v>
                </c:pt>
                <c:pt idx="2731">
                  <c:v>-20318.417967946385</c:v>
                </c:pt>
                <c:pt idx="2732">
                  <c:v>-20334.538309783791</c:v>
                </c:pt>
                <c:pt idx="2733">
                  <c:v>-20347.658606560086</c:v>
                </c:pt>
                <c:pt idx="2734">
                  <c:v>-20361.778918356751</c:v>
                </c:pt>
                <c:pt idx="2735">
                  <c:v>-20374.899215133046</c:v>
                </c:pt>
                <c:pt idx="2736">
                  <c:v>-20384.019451947068</c:v>
                </c:pt>
                <c:pt idx="2737">
                  <c:v>-20388.139613778447</c:v>
                </c:pt>
                <c:pt idx="2738">
                  <c:v>-20392.259775550221</c:v>
                </c:pt>
                <c:pt idx="2739">
                  <c:v>-20395.37992236123</c:v>
                </c:pt>
                <c:pt idx="2740">
                  <c:v>-20401.500114173745</c:v>
                </c:pt>
                <c:pt idx="2741">
                  <c:v>-20407.620305926655</c:v>
                </c:pt>
                <c:pt idx="2742">
                  <c:v>-20414.740512759541</c:v>
                </c:pt>
                <c:pt idx="2743">
                  <c:v>-20418.860674531315</c:v>
                </c:pt>
                <c:pt idx="2744">
                  <c:v>-20419.980791361188</c:v>
                </c:pt>
                <c:pt idx="2745">
                  <c:v>-20422.100923151826</c:v>
                </c:pt>
                <c:pt idx="2746">
                  <c:v>-20423.221039981698</c:v>
                </c:pt>
                <c:pt idx="2747">
                  <c:v>-20424.341156751965</c:v>
                </c:pt>
                <c:pt idx="2748">
                  <c:v>-20426.461288542603</c:v>
                </c:pt>
                <c:pt idx="2749">
                  <c:v>-20427.581405372475</c:v>
                </c:pt>
                <c:pt idx="2750">
                  <c:v>-20433.701597184991</c:v>
                </c:pt>
                <c:pt idx="2751">
                  <c:v>-20449.821938962792</c:v>
                </c:pt>
                <c:pt idx="2752">
                  <c:v>-20464.942265779828</c:v>
                </c:pt>
                <c:pt idx="2753">
                  <c:v>-20481.062607557629</c:v>
                </c:pt>
                <c:pt idx="2754">
                  <c:v>-20491.182859332417</c:v>
                </c:pt>
                <c:pt idx="2755">
                  <c:v>-20501.30311116681</c:v>
                </c:pt>
                <c:pt idx="2756">
                  <c:v>-20511.423362941598</c:v>
                </c:pt>
                <c:pt idx="2757">
                  <c:v>-20518.543569774483</c:v>
                </c:pt>
                <c:pt idx="2758">
                  <c:v>-20520.663701565121</c:v>
                </c:pt>
                <c:pt idx="2759">
                  <c:v>-20522.783833355759</c:v>
                </c:pt>
                <c:pt idx="2760">
                  <c:v>-20524.903965146397</c:v>
                </c:pt>
                <c:pt idx="2761">
                  <c:v>-20534.024201960419</c:v>
                </c:pt>
                <c:pt idx="2762">
                  <c:v>-20546.144483775948</c:v>
                </c:pt>
                <c:pt idx="2763">
                  <c:v>-20557.264750571107</c:v>
                </c:pt>
                <c:pt idx="2764">
                  <c:v>-20564.384957344388</c:v>
                </c:pt>
                <c:pt idx="2765">
                  <c:v>-20564.505059153889</c:v>
                </c:pt>
                <c:pt idx="2766">
                  <c:v>-20564.625160963391</c:v>
                </c:pt>
                <c:pt idx="2767">
                  <c:v>-20563.745247752522</c:v>
                </c:pt>
                <c:pt idx="2768">
                  <c:v>-20576.865544588421</c:v>
                </c:pt>
                <c:pt idx="2769">
                  <c:v>-20591.985871345853</c:v>
                </c:pt>
                <c:pt idx="2770">
                  <c:v>-20607.106198162888</c:v>
                </c:pt>
                <c:pt idx="2771">
                  <c:v>-20616.22643497691</c:v>
                </c:pt>
                <c:pt idx="2772">
                  <c:v>-20616.346536786412</c:v>
                </c:pt>
                <c:pt idx="2773">
                  <c:v>-20615.466623575543</c:v>
                </c:pt>
                <c:pt idx="2774">
                  <c:v>-20615.586725385045</c:v>
                </c:pt>
                <c:pt idx="2775">
                  <c:v>-20617.706857175683</c:v>
                </c:pt>
                <c:pt idx="2776">
                  <c:v>-20621.827018947457</c:v>
                </c:pt>
                <c:pt idx="2777">
                  <c:v>-20624.947165758465</c:v>
                </c:pt>
                <c:pt idx="2778">
                  <c:v>-20632.067372591351</c:v>
                </c:pt>
                <c:pt idx="2779">
                  <c:v>-20646.187684388016</c:v>
                </c:pt>
                <c:pt idx="2780">
                  <c:v>-20661.308011145447</c:v>
                </c:pt>
                <c:pt idx="2781">
                  <c:v>-20675.428322942113</c:v>
                </c:pt>
                <c:pt idx="2782">
                  <c:v>-20680.548499793862</c:v>
                </c:pt>
                <c:pt idx="2783">
                  <c:v>-20683.668646545266</c:v>
                </c:pt>
                <c:pt idx="2784">
                  <c:v>-20686.788793356274</c:v>
                </c:pt>
                <c:pt idx="2785">
                  <c:v>-20692.90898516879</c:v>
                </c:pt>
                <c:pt idx="2786">
                  <c:v>-20705.029266984318</c:v>
                </c:pt>
                <c:pt idx="2787">
                  <c:v>-20718.149563760613</c:v>
                </c:pt>
                <c:pt idx="2788">
                  <c:v>-20730.269845576142</c:v>
                </c:pt>
                <c:pt idx="2789">
                  <c:v>-20733.38999238715</c:v>
                </c:pt>
                <c:pt idx="2790">
                  <c:v>-20733.510094196652</c:v>
                </c:pt>
                <c:pt idx="2791">
                  <c:v>-20734.63021096692</c:v>
                </c:pt>
                <c:pt idx="2792">
                  <c:v>-20734.750312776421</c:v>
                </c:pt>
                <c:pt idx="2793">
                  <c:v>-20733.870399565552</c:v>
                </c:pt>
                <c:pt idx="2794">
                  <c:v>-20732.990486354684</c:v>
                </c:pt>
                <c:pt idx="2795">
                  <c:v>-20731.110558183049</c:v>
                </c:pt>
                <c:pt idx="2796">
                  <c:v>-20734.230704994057</c:v>
                </c:pt>
                <c:pt idx="2797">
                  <c:v>-20738.350866765832</c:v>
                </c:pt>
                <c:pt idx="2798">
                  <c:v>-20741.471013636445</c:v>
                </c:pt>
                <c:pt idx="2799">
                  <c:v>-20744.591160387849</c:v>
                </c:pt>
                <c:pt idx="2800">
                  <c:v>-20745.711277217721</c:v>
                </c:pt>
                <c:pt idx="2801">
                  <c:v>-20747.831408948754</c:v>
                </c:pt>
                <c:pt idx="2802">
                  <c:v>-20748.951525778626</c:v>
                </c:pt>
                <c:pt idx="2803">
                  <c:v>-20753.0716875504</c:v>
                </c:pt>
                <c:pt idx="2804">
                  <c:v>-20757.191849441384</c:v>
                </c:pt>
                <c:pt idx="2805">
                  <c:v>-20761.312011213158</c:v>
                </c:pt>
                <c:pt idx="2806">
                  <c:v>-20767.432203025674</c:v>
                </c:pt>
                <c:pt idx="2807">
                  <c:v>-20777.552454800461</c:v>
                </c:pt>
                <c:pt idx="2808">
                  <c:v>-20787.672706575249</c:v>
                </c:pt>
                <c:pt idx="2809">
                  <c:v>-20797.792958350037</c:v>
                </c:pt>
                <c:pt idx="2810">
                  <c:v>-20809.913240165566</c:v>
                </c:pt>
                <c:pt idx="2811">
                  <c:v>-20824.033552021836</c:v>
                </c:pt>
                <c:pt idx="2812">
                  <c:v>-20837.153848738526</c:v>
                </c:pt>
                <c:pt idx="2813">
                  <c:v>-20848.274115533684</c:v>
                </c:pt>
                <c:pt idx="2814">
                  <c:v>-20854.3943073462</c:v>
                </c:pt>
                <c:pt idx="2815">
                  <c:v>-20860.514499158715</c:v>
                </c:pt>
                <c:pt idx="2816">
                  <c:v>-20865.63467595086</c:v>
                </c:pt>
                <c:pt idx="2817">
                  <c:v>-20862.754732818459</c:v>
                </c:pt>
                <c:pt idx="2818">
                  <c:v>-20857.874759645318</c:v>
                </c:pt>
                <c:pt idx="2819">
                  <c:v>-20852.994786352967</c:v>
                </c:pt>
                <c:pt idx="2820">
                  <c:v>-20854.114903182839</c:v>
                </c:pt>
                <c:pt idx="2821">
                  <c:v>-20867.235200018738</c:v>
                </c:pt>
                <c:pt idx="2822">
                  <c:v>-20880.355496854638</c:v>
                </c:pt>
                <c:pt idx="2823">
                  <c:v>-20894.475808591698</c:v>
                </c:pt>
                <c:pt idx="2824">
                  <c:v>-20903.596045346116</c:v>
                </c:pt>
                <c:pt idx="2825">
                  <c:v>-20913.716297240113</c:v>
                </c:pt>
                <c:pt idx="2826">
                  <c:v>-20922.83653399453</c:v>
                </c:pt>
                <c:pt idx="2827">
                  <c:v>-20932.956785769318</c:v>
                </c:pt>
                <c:pt idx="2828">
                  <c:v>-20947.077097625588</c:v>
                </c:pt>
                <c:pt idx="2829">
                  <c:v>-20961.197409362649</c:v>
                </c:pt>
                <c:pt idx="2830">
                  <c:v>-20974.317706198548</c:v>
                </c:pt>
                <c:pt idx="2831">
                  <c:v>-20976.437838048791</c:v>
                </c:pt>
                <c:pt idx="2832">
                  <c:v>-20974.557909817551</c:v>
                </c:pt>
                <c:pt idx="2833">
                  <c:v>-20972.677981586312</c:v>
                </c:pt>
                <c:pt idx="2834">
                  <c:v>-20971.798068375443</c:v>
                </c:pt>
                <c:pt idx="2835">
                  <c:v>-20969.918140263413</c:v>
                </c:pt>
                <c:pt idx="2836">
                  <c:v>-20968.038212032174</c:v>
                </c:pt>
                <c:pt idx="2837">
                  <c:v>-20966.158283800934</c:v>
                </c:pt>
                <c:pt idx="2838">
                  <c:v>-20977.278550596093</c:v>
                </c:pt>
                <c:pt idx="2839">
                  <c:v>-20990.398847431992</c:v>
                </c:pt>
                <c:pt idx="2840">
                  <c:v>-21003.519144267892</c:v>
                </c:pt>
                <c:pt idx="2841">
                  <c:v>-21009.639335961198</c:v>
                </c:pt>
                <c:pt idx="2842">
                  <c:v>-20994.75921282277</c:v>
                </c:pt>
                <c:pt idx="2843">
                  <c:v>-20979.879089565133</c:v>
                </c:pt>
                <c:pt idx="2844">
                  <c:v>-20963.998951406335</c:v>
                </c:pt>
                <c:pt idx="2845">
                  <c:v>-20946.118783206795</c:v>
                </c:pt>
                <c:pt idx="2846">
                  <c:v>-20928.238615007256</c:v>
                </c:pt>
                <c:pt idx="2847">
                  <c:v>-20909.358431906556</c:v>
                </c:pt>
                <c:pt idx="2848">
                  <c:v>-20888.478218645905</c:v>
                </c:pt>
                <c:pt idx="2849">
                  <c:v>-20863.597945422982</c:v>
                </c:pt>
                <c:pt idx="2850">
                  <c:v>-20838.717672319268</c:v>
                </c:pt>
                <c:pt idx="2851">
                  <c:v>-20812.837384075974</c:v>
                </c:pt>
                <c:pt idx="2852">
                  <c:v>-20817.957560868119</c:v>
                </c:pt>
                <c:pt idx="2853">
                  <c:v>-20832.077872724389</c:v>
                </c:pt>
                <c:pt idx="2854">
                  <c:v>-20846.198184461449</c:v>
                </c:pt>
                <c:pt idx="2855">
                  <c:v>-20851.318361253594</c:v>
                </c:pt>
                <c:pt idx="2856">
                  <c:v>-20836.438238115166</c:v>
                </c:pt>
                <c:pt idx="2857">
                  <c:v>-20821.558114857529</c:v>
                </c:pt>
                <c:pt idx="2858">
                  <c:v>-20807.678006739472</c:v>
                </c:pt>
                <c:pt idx="2859">
                  <c:v>-20812.798183531617</c:v>
                </c:pt>
                <c:pt idx="2860">
                  <c:v>-20822.918435306405</c:v>
                </c:pt>
                <c:pt idx="2861">
                  <c:v>-20834.038702101563</c:v>
                </c:pt>
                <c:pt idx="2862">
                  <c:v>-20843.158938855981</c:v>
                </c:pt>
                <c:pt idx="2863">
                  <c:v>-20846.279085726594</c:v>
                </c:pt>
                <c:pt idx="2864">
                  <c:v>-20849.399232477997</c:v>
                </c:pt>
                <c:pt idx="2865">
                  <c:v>-20852.519379348611</c:v>
                </c:pt>
                <c:pt idx="2866">
                  <c:v>-20856.639541120385</c:v>
                </c:pt>
                <c:pt idx="2867">
                  <c:v>-20861.75971791253</c:v>
                </c:pt>
                <c:pt idx="2868">
                  <c:v>-20865.879879684304</c:v>
                </c:pt>
                <c:pt idx="2869">
                  <c:v>-20872.000071496819</c:v>
                </c:pt>
                <c:pt idx="2870">
                  <c:v>-20882.120323271607</c:v>
                </c:pt>
                <c:pt idx="2871">
                  <c:v>-20891.240560145234</c:v>
                </c:pt>
                <c:pt idx="2872">
                  <c:v>-20900.360796899651</c:v>
                </c:pt>
                <c:pt idx="2873">
                  <c:v>-20913.481093735551</c:v>
                </c:pt>
                <c:pt idx="2874">
                  <c:v>-20927.601405472611</c:v>
                </c:pt>
                <c:pt idx="2875">
                  <c:v>-20941.721717328881</c:v>
                </c:pt>
                <c:pt idx="2876">
                  <c:v>-20955.842029065941</c:v>
                </c:pt>
                <c:pt idx="2877">
                  <c:v>-20969.962340922211</c:v>
                </c:pt>
                <c:pt idx="2878">
                  <c:v>-20984.082652659272</c:v>
                </c:pt>
                <c:pt idx="2879">
                  <c:v>-20998.202964515542</c:v>
                </c:pt>
                <c:pt idx="2880">
                  <c:v>-20985.322871298646</c:v>
                </c:pt>
                <c:pt idx="2881">
                  <c:v>-20965.442673058365</c:v>
                </c:pt>
                <c:pt idx="2882">
                  <c:v>-20944.562459916924</c:v>
                </c:pt>
                <c:pt idx="2883">
                  <c:v>-20929.682336778496</c:v>
                </c:pt>
                <c:pt idx="2884">
                  <c:v>-20926.802393526887</c:v>
                </c:pt>
                <c:pt idx="2885">
                  <c:v>-20924.922465295647</c:v>
                </c:pt>
                <c:pt idx="2886">
                  <c:v>-20923.042537183617</c:v>
                </c:pt>
                <c:pt idx="2887">
                  <c:v>-20921.162608952378</c:v>
                </c:pt>
                <c:pt idx="2888">
                  <c:v>-20919.282680721139</c:v>
                </c:pt>
                <c:pt idx="2889">
                  <c:v>-20918.40276751027</c:v>
                </c:pt>
                <c:pt idx="2890">
                  <c:v>-20920.522899360512</c:v>
                </c:pt>
                <c:pt idx="2891">
                  <c:v>-20934.643211097573</c:v>
                </c:pt>
                <c:pt idx="2892">
                  <c:v>-20948.763522953843</c:v>
                </c:pt>
                <c:pt idx="2893">
                  <c:v>-20961.883819789742</c:v>
                </c:pt>
                <c:pt idx="2894">
                  <c:v>-20963.003936500405</c:v>
                </c:pt>
                <c:pt idx="2895">
                  <c:v>-20961.124008388375</c:v>
                </c:pt>
                <c:pt idx="2896">
                  <c:v>-20958.244065136765</c:v>
                </c:pt>
                <c:pt idx="2897">
                  <c:v>-20950.364046902512</c:v>
                </c:pt>
                <c:pt idx="2898">
                  <c:v>-20928.4838187407</c:v>
                </c:pt>
                <c:pt idx="2899">
                  <c:v>-20907.603605599259</c:v>
                </c:pt>
                <c:pt idx="2900">
                  <c:v>-20885.723377437447</c:v>
                </c:pt>
                <c:pt idx="2901">
                  <c:v>-20873.843299240922</c:v>
                </c:pt>
                <c:pt idx="2902">
                  <c:v>-20863.963250965928</c:v>
                </c:pt>
                <c:pt idx="2903">
                  <c:v>-20854.083202810143</c:v>
                </c:pt>
                <c:pt idx="2904">
                  <c:v>-20846.20318457589</c:v>
                </c:pt>
                <c:pt idx="2905">
                  <c:v>-20845.323271365021</c:v>
                </c:pt>
                <c:pt idx="2906">
                  <c:v>-20843.443343252991</c:v>
                </c:pt>
                <c:pt idx="2907">
                  <c:v>-20841.563415021752</c:v>
                </c:pt>
                <c:pt idx="2908">
                  <c:v>-20849.683636755799</c:v>
                </c:pt>
                <c:pt idx="2909">
                  <c:v>-20859.803888649796</c:v>
                </c:pt>
                <c:pt idx="2910">
                  <c:v>-20868.924125404214</c:v>
                </c:pt>
                <c:pt idx="2911">
                  <c:v>-20879.044377179001</c:v>
                </c:pt>
                <c:pt idx="2912">
                  <c:v>-20886.164584011887</c:v>
                </c:pt>
                <c:pt idx="2913">
                  <c:v>-20894.284805865143</c:v>
                </c:pt>
                <c:pt idx="2914">
                  <c:v>-20902.40502759919</c:v>
                </c:pt>
                <c:pt idx="2915">
                  <c:v>-20914.525309414719</c:v>
                </c:pt>
                <c:pt idx="2916">
                  <c:v>-20927.645606250619</c:v>
                </c:pt>
                <c:pt idx="2917">
                  <c:v>-20940.765902967309</c:v>
                </c:pt>
                <c:pt idx="2918">
                  <c:v>-20951.886169762467</c:v>
                </c:pt>
                <c:pt idx="2919">
                  <c:v>-20953.006286592339</c:v>
                </c:pt>
                <c:pt idx="2920">
                  <c:v>-20955.126418442582</c:v>
                </c:pt>
                <c:pt idx="2921">
                  <c:v>-20957.246550173615</c:v>
                </c:pt>
                <c:pt idx="2922">
                  <c:v>-20949.366532058571</c:v>
                </c:pt>
                <c:pt idx="2923">
                  <c:v>-20939.486483783578</c:v>
                </c:pt>
                <c:pt idx="2924">
                  <c:v>-20928.606420607422</c:v>
                </c:pt>
                <c:pt idx="2925">
                  <c:v>-20918.726372451638</c:v>
                </c:pt>
                <c:pt idx="2926">
                  <c:v>-20907.846309275483</c:v>
                </c:pt>
                <c:pt idx="2927">
                  <c:v>-20897.966261000489</c:v>
                </c:pt>
                <c:pt idx="2928">
                  <c:v>-20888.086212844704</c:v>
                </c:pt>
                <c:pt idx="2929">
                  <c:v>-20891.206359596108</c:v>
                </c:pt>
                <c:pt idx="2930">
                  <c:v>-20900.326596469735</c:v>
                </c:pt>
                <c:pt idx="2931">
                  <c:v>-20908.446818203782</c:v>
                </c:pt>
                <c:pt idx="2932">
                  <c:v>-20911.566965074395</c:v>
                </c:pt>
                <c:pt idx="2933">
                  <c:v>-20899.686886877869</c:v>
                </c:pt>
                <c:pt idx="2934">
                  <c:v>-20886.806793660973</c:v>
                </c:pt>
                <c:pt idx="2935">
                  <c:v>-20874.926715464448</c:v>
                </c:pt>
                <c:pt idx="2936">
                  <c:v>-20870.046742291306</c:v>
                </c:pt>
                <c:pt idx="2937">
                  <c:v>-20868.166814060067</c:v>
                </c:pt>
                <c:pt idx="2938">
                  <c:v>-20866.286885828828</c:v>
                </c:pt>
                <c:pt idx="2939">
                  <c:v>-20857.406852693413</c:v>
                </c:pt>
                <c:pt idx="2940">
                  <c:v>-20830.526549548958</c:v>
                </c:pt>
                <c:pt idx="2941">
                  <c:v>-20802.646231264924</c:v>
                </c:pt>
                <c:pt idx="2942">
                  <c:v>-20775.765928120469</c:v>
                </c:pt>
                <c:pt idx="2943">
                  <c:v>-20772.885984868859</c:v>
                </c:pt>
                <c:pt idx="2944">
                  <c:v>-20778.006161661004</c:v>
                </c:pt>
                <c:pt idx="2945">
                  <c:v>-20784.126353473519</c:v>
                </c:pt>
                <c:pt idx="2946">
                  <c:v>-20792.246575326775</c:v>
                </c:pt>
                <c:pt idx="2947">
                  <c:v>-20806.366887063836</c:v>
                </c:pt>
                <c:pt idx="2948">
                  <c:v>-20820.487198920106</c:v>
                </c:pt>
                <c:pt idx="2949">
                  <c:v>-20834.607510657166</c:v>
                </c:pt>
                <c:pt idx="2950">
                  <c:v>-20842.727732510422</c:v>
                </c:pt>
                <c:pt idx="2951">
                  <c:v>-20848.847924322938</c:v>
                </c:pt>
                <c:pt idx="2952">
                  <c:v>-20855.968131155823</c:v>
                </c:pt>
                <c:pt idx="2953">
                  <c:v>-20862.088322968339</c:v>
                </c:pt>
                <c:pt idx="2954">
                  <c:v>-20867.208499760483</c:v>
                </c:pt>
                <c:pt idx="2955">
                  <c:v>-20872.328676552628</c:v>
                </c:pt>
                <c:pt idx="2956">
                  <c:v>-20878.448868365143</c:v>
                </c:pt>
                <c:pt idx="2957">
                  <c:v>-20889.569135160302</c:v>
                </c:pt>
                <c:pt idx="2958">
                  <c:v>-20903.689446897362</c:v>
                </c:pt>
                <c:pt idx="2959">
                  <c:v>-20916.809743733262</c:v>
                </c:pt>
                <c:pt idx="2960">
                  <c:v>-20929.930040569161</c:v>
                </c:pt>
                <c:pt idx="2961">
                  <c:v>-20938.050262303208</c:v>
                </c:pt>
                <c:pt idx="2962">
                  <c:v>-20947.170499057625</c:v>
                </c:pt>
                <c:pt idx="2963">
                  <c:v>-20956.290735931252</c:v>
                </c:pt>
                <c:pt idx="2964">
                  <c:v>-20962.410927743767</c:v>
                </c:pt>
                <c:pt idx="2965">
                  <c:v>-20968.531119556283</c:v>
                </c:pt>
                <c:pt idx="2966">
                  <c:v>-20974.651311368798</c:v>
                </c:pt>
                <c:pt idx="2967">
                  <c:v>-20979.771488160943</c:v>
                </c:pt>
                <c:pt idx="2968">
                  <c:v>-20982.891634912346</c:v>
                </c:pt>
                <c:pt idx="2969">
                  <c:v>-20985.011766762589</c:v>
                </c:pt>
                <c:pt idx="2970">
                  <c:v>-20988.131913513993</c:v>
                </c:pt>
                <c:pt idx="2971">
                  <c:v>-20969.251730294083</c:v>
                </c:pt>
                <c:pt idx="2972">
                  <c:v>-20940.371397108887</c:v>
                </c:pt>
                <c:pt idx="2973">
                  <c:v>-20912.491078944062</c:v>
                </c:pt>
                <c:pt idx="2974">
                  <c:v>-20892.610880703782</c:v>
                </c:pt>
                <c:pt idx="2975">
                  <c:v>-20903.73114749894</c:v>
                </c:pt>
                <c:pt idx="2976">
                  <c:v>-20915.851429314469</c:v>
                </c:pt>
                <c:pt idx="2977">
                  <c:v>-20926.971696109627</c:v>
                </c:pt>
                <c:pt idx="2978">
                  <c:v>-20936.091932983254</c:v>
                </c:pt>
                <c:pt idx="2979">
                  <c:v>-20945.212169737672</c:v>
                </c:pt>
                <c:pt idx="2980">
                  <c:v>-20953.332391590928</c:v>
                </c:pt>
                <c:pt idx="2981">
                  <c:v>-20963.452643365716</c:v>
                </c:pt>
                <c:pt idx="2982">
                  <c:v>-20976.572940201615</c:v>
                </c:pt>
                <c:pt idx="2983">
                  <c:v>-20989.693236918305</c:v>
                </c:pt>
                <c:pt idx="2984">
                  <c:v>-21002.813533754204</c:v>
                </c:pt>
                <c:pt idx="2985">
                  <c:v>-20996.933545560692</c:v>
                </c:pt>
                <c:pt idx="2986">
                  <c:v>-20982.053422303055</c:v>
                </c:pt>
                <c:pt idx="2987">
                  <c:v>-20967.173299164628</c:v>
                </c:pt>
                <c:pt idx="2988">
                  <c:v>-20956.293235988473</c:v>
                </c:pt>
                <c:pt idx="2989">
                  <c:v>-20959.413382739876</c:v>
                </c:pt>
                <c:pt idx="2990">
                  <c:v>-20961.533514590119</c:v>
                </c:pt>
                <c:pt idx="2991">
                  <c:v>-20964.653661341523</c:v>
                </c:pt>
                <c:pt idx="2992">
                  <c:v>-20974.773913116311</c:v>
                </c:pt>
                <c:pt idx="2993">
                  <c:v>-20988.894224972581</c:v>
                </c:pt>
                <c:pt idx="2994">
                  <c:v>-21003.014536709641</c:v>
                </c:pt>
                <c:pt idx="2995">
                  <c:v>-21016.13483354554</c:v>
                </c:pt>
                <c:pt idx="2996">
                  <c:v>-21024.255055398797</c:v>
                </c:pt>
                <c:pt idx="2997">
                  <c:v>-21033.375292153214</c:v>
                </c:pt>
                <c:pt idx="2998">
                  <c:v>-21042.495528907632</c:v>
                </c:pt>
                <c:pt idx="2999">
                  <c:v>-21037.61555573449</c:v>
                </c:pt>
                <c:pt idx="3000">
                  <c:v>-21026.735492558335</c:v>
                </c:pt>
                <c:pt idx="3001">
                  <c:v>-21015.85542938218</c:v>
                </c:pt>
                <c:pt idx="3002">
                  <c:v>-21002.975336165284</c:v>
                </c:pt>
                <c:pt idx="3003">
                  <c:v>-20980.095092983101</c:v>
                </c:pt>
                <c:pt idx="3004">
                  <c:v>-20958.21486482129</c:v>
                </c:pt>
                <c:pt idx="3005">
                  <c:v>-20935.334621639107</c:v>
                </c:pt>
                <c:pt idx="3006">
                  <c:v>-20912.454378456925</c:v>
                </c:pt>
                <c:pt idx="3007">
                  <c:v>-20887.574105234002</c:v>
                </c:pt>
                <c:pt idx="3008">
                  <c:v>-20863.693847031449</c:v>
                </c:pt>
                <c:pt idx="3009">
                  <c:v>-20843.813648791169</c:v>
                </c:pt>
                <c:pt idx="3010">
                  <c:v>-20844.933765621041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589-4CF6-A2DA-C7774BE03C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4487496"/>
        <c:axId val="714488480"/>
      </c:scatterChart>
      <c:valAx>
        <c:axId val="714487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714488480"/>
        <c:crosses val="autoZero"/>
        <c:crossBetween val="midCat"/>
      </c:valAx>
      <c:valAx>
        <c:axId val="714488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7144874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'A_2019_11_18_M_G_MSC-ON_MSC-OFF'!$D$1</c:f>
              <c:strCache>
                <c:ptCount val="1"/>
                <c:pt idx="0">
                  <c:v>No matching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'A_2019_11_18_M_G_MSC-ON_MSC-OFF'!$D$2:$D$3012</c:f>
              <c:numCache>
                <c:formatCode>General</c:formatCode>
                <c:ptCount val="3011"/>
                <c:pt idx="0">
                  <c:v>-8</c:v>
                </c:pt>
                <c:pt idx="1">
                  <c:v>-15</c:v>
                </c:pt>
                <c:pt idx="2">
                  <c:v>4</c:v>
                </c:pt>
                <c:pt idx="3">
                  <c:v>29</c:v>
                </c:pt>
                <c:pt idx="4">
                  <c:v>54</c:v>
                </c:pt>
                <c:pt idx="5">
                  <c:v>71</c:v>
                </c:pt>
                <c:pt idx="6">
                  <c:v>71</c:v>
                </c:pt>
                <c:pt idx="7">
                  <c:v>72</c:v>
                </c:pt>
                <c:pt idx="8">
                  <c:v>72</c:v>
                </c:pt>
                <c:pt idx="9">
                  <c:v>60</c:v>
                </c:pt>
                <c:pt idx="10">
                  <c:v>45</c:v>
                </c:pt>
                <c:pt idx="11">
                  <c:v>30</c:v>
                </c:pt>
                <c:pt idx="12">
                  <c:v>16</c:v>
                </c:pt>
                <c:pt idx="13">
                  <c:v>5</c:v>
                </c:pt>
                <c:pt idx="14">
                  <c:v>-6</c:v>
                </c:pt>
                <c:pt idx="15">
                  <c:v>-17</c:v>
                </c:pt>
                <c:pt idx="16">
                  <c:v>-25</c:v>
                </c:pt>
                <c:pt idx="17">
                  <c:v>-31</c:v>
                </c:pt>
                <c:pt idx="18">
                  <c:v>-37</c:v>
                </c:pt>
                <c:pt idx="19">
                  <c:v>-35</c:v>
                </c:pt>
                <c:pt idx="20">
                  <c:v>-14</c:v>
                </c:pt>
                <c:pt idx="21">
                  <c:v>7</c:v>
                </c:pt>
                <c:pt idx="22">
                  <c:v>28</c:v>
                </c:pt>
                <c:pt idx="23">
                  <c:v>34</c:v>
                </c:pt>
                <c:pt idx="24">
                  <c:v>35</c:v>
                </c:pt>
                <c:pt idx="25">
                  <c:v>37</c:v>
                </c:pt>
                <c:pt idx="26">
                  <c:v>40</c:v>
                </c:pt>
                <c:pt idx="27">
                  <c:v>49</c:v>
                </c:pt>
                <c:pt idx="28">
                  <c:v>58</c:v>
                </c:pt>
                <c:pt idx="29">
                  <c:v>66</c:v>
                </c:pt>
                <c:pt idx="30">
                  <c:v>59</c:v>
                </c:pt>
                <c:pt idx="31">
                  <c:v>47</c:v>
                </c:pt>
                <c:pt idx="32">
                  <c:v>35</c:v>
                </c:pt>
                <c:pt idx="33">
                  <c:v>26</c:v>
                </c:pt>
                <c:pt idx="34">
                  <c:v>27</c:v>
                </c:pt>
                <c:pt idx="35">
                  <c:v>27</c:v>
                </c:pt>
                <c:pt idx="36">
                  <c:v>28</c:v>
                </c:pt>
                <c:pt idx="37">
                  <c:v>24</c:v>
                </c:pt>
                <c:pt idx="38">
                  <c:v>19</c:v>
                </c:pt>
                <c:pt idx="39">
                  <c:v>13</c:v>
                </c:pt>
                <c:pt idx="40">
                  <c:v>12</c:v>
                </c:pt>
                <c:pt idx="41">
                  <c:v>21</c:v>
                </c:pt>
                <c:pt idx="42">
                  <c:v>30</c:v>
                </c:pt>
                <c:pt idx="43">
                  <c:v>39</c:v>
                </c:pt>
                <c:pt idx="44">
                  <c:v>30</c:v>
                </c:pt>
                <c:pt idx="45">
                  <c:v>16</c:v>
                </c:pt>
                <c:pt idx="46">
                  <c:v>2</c:v>
                </c:pt>
                <c:pt idx="47">
                  <c:v>-8</c:v>
                </c:pt>
                <c:pt idx="48">
                  <c:v>-8</c:v>
                </c:pt>
                <c:pt idx="49">
                  <c:v>-8</c:v>
                </c:pt>
                <c:pt idx="50">
                  <c:v>-9</c:v>
                </c:pt>
                <c:pt idx="51">
                  <c:v>-21</c:v>
                </c:pt>
                <c:pt idx="52">
                  <c:v>-36</c:v>
                </c:pt>
                <c:pt idx="53">
                  <c:v>-52</c:v>
                </c:pt>
                <c:pt idx="54">
                  <c:v>-61</c:v>
                </c:pt>
                <c:pt idx="55">
                  <c:v>-50</c:v>
                </c:pt>
                <c:pt idx="56">
                  <c:v>-40</c:v>
                </c:pt>
                <c:pt idx="57">
                  <c:v>-30</c:v>
                </c:pt>
                <c:pt idx="58">
                  <c:v>-37</c:v>
                </c:pt>
                <c:pt idx="59">
                  <c:v>-50</c:v>
                </c:pt>
                <c:pt idx="60">
                  <c:v>-62</c:v>
                </c:pt>
                <c:pt idx="61">
                  <c:v>-74</c:v>
                </c:pt>
                <c:pt idx="62">
                  <c:v>-81</c:v>
                </c:pt>
                <c:pt idx="63">
                  <c:v>-89</c:v>
                </c:pt>
                <c:pt idx="64">
                  <c:v>-96</c:v>
                </c:pt>
                <c:pt idx="65">
                  <c:v>-108</c:v>
                </c:pt>
                <c:pt idx="66">
                  <c:v>-122</c:v>
                </c:pt>
                <c:pt idx="67">
                  <c:v>-135</c:v>
                </c:pt>
                <c:pt idx="68">
                  <c:v>-148</c:v>
                </c:pt>
                <c:pt idx="69">
                  <c:v>-162</c:v>
                </c:pt>
                <c:pt idx="70">
                  <c:v>-176</c:v>
                </c:pt>
                <c:pt idx="71">
                  <c:v>-190</c:v>
                </c:pt>
                <c:pt idx="72">
                  <c:v>-192</c:v>
                </c:pt>
                <c:pt idx="73">
                  <c:v>-190</c:v>
                </c:pt>
                <c:pt idx="74">
                  <c:v>-187</c:v>
                </c:pt>
                <c:pt idx="75">
                  <c:v>-185</c:v>
                </c:pt>
                <c:pt idx="76">
                  <c:v>-183</c:v>
                </c:pt>
                <c:pt idx="77">
                  <c:v>-180</c:v>
                </c:pt>
                <c:pt idx="78">
                  <c:v>-178</c:v>
                </c:pt>
                <c:pt idx="79">
                  <c:v>-184</c:v>
                </c:pt>
                <c:pt idx="80">
                  <c:v>-193</c:v>
                </c:pt>
                <c:pt idx="81">
                  <c:v>-202</c:v>
                </c:pt>
                <c:pt idx="82">
                  <c:v>-212</c:v>
                </c:pt>
                <c:pt idx="83">
                  <c:v>-222</c:v>
                </c:pt>
                <c:pt idx="84">
                  <c:v>-231</c:v>
                </c:pt>
                <c:pt idx="85">
                  <c:v>-241</c:v>
                </c:pt>
                <c:pt idx="86">
                  <c:v>-246</c:v>
                </c:pt>
                <c:pt idx="87">
                  <c:v>-249</c:v>
                </c:pt>
                <c:pt idx="88">
                  <c:v>-253</c:v>
                </c:pt>
                <c:pt idx="89">
                  <c:v>-257</c:v>
                </c:pt>
                <c:pt idx="90">
                  <c:v>-263</c:v>
                </c:pt>
                <c:pt idx="91">
                  <c:v>-270</c:v>
                </c:pt>
                <c:pt idx="92">
                  <c:v>-277</c:v>
                </c:pt>
                <c:pt idx="93">
                  <c:v>-290</c:v>
                </c:pt>
                <c:pt idx="94">
                  <c:v>-304</c:v>
                </c:pt>
                <c:pt idx="95">
                  <c:v>-318</c:v>
                </c:pt>
                <c:pt idx="96">
                  <c:v>-325</c:v>
                </c:pt>
                <c:pt idx="97">
                  <c:v>-306</c:v>
                </c:pt>
                <c:pt idx="98">
                  <c:v>-286</c:v>
                </c:pt>
                <c:pt idx="99">
                  <c:v>-267</c:v>
                </c:pt>
                <c:pt idx="100">
                  <c:v>-246</c:v>
                </c:pt>
                <c:pt idx="101">
                  <c:v>-226</c:v>
                </c:pt>
                <c:pt idx="102">
                  <c:v>-205</c:v>
                </c:pt>
                <c:pt idx="103">
                  <c:v>-190</c:v>
                </c:pt>
                <c:pt idx="104">
                  <c:v>-191</c:v>
                </c:pt>
                <c:pt idx="105">
                  <c:v>-192</c:v>
                </c:pt>
                <c:pt idx="106">
                  <c:v>-193</c:v>
                </c:pt>
                <c:pt idx="107">
                  <c:v>-196</c:v>
                </c:pt>
                <c:pt idx="108">
                  <c:v>-199</c:v>
                </c:pt>
                <c:pt idx="109">
                  <c:v>-202</c:v>
                </c:pt>
                <c:pt idx="110">
                  <c:v>-201</c:v>
                </c:pt>
                <c:pt idx="111">
                  <c:v>-176</c:v>
                </c:pt>
                <c:pt idx="112">
                  <c:v>-152</c:v>
                </c:pt>
                <c:pt idx="113">
                  <c:v>-128</c:v>
                </c:pt>
                <c:pt idx="114">
                  <c:v>-128</c:v>
                </c:pt>
                <c:pt idx="115">
                  <c:v>-140</c:v>
                </c:pt>
                <c:pt idx="116">
                  <c:v>-152</c:v>
                </c:pt>
                <c:pt idx="117">
                  <c:v>-164</c:v>
                </c:pt>
                <c:pt idx="118">
                  <c:v>-179</c:v>
                </c:pt>
                <c:pt idx="119">
                  <c:v>-194</c:v>
                </c:pt>
                <c:pt idx="120">
                  <c:v>-208</c:v>
                </c:pt>
                <c:pt idx="121">
                  <c:v>-221</c:v>
                </c:pt>
                <c:pt idx="122">
                  <c:v>-232</c:v>
                </c:pt>
                <c:pt idx="123">
                  <c:v>-244</c:v>
                </c:pt>
                <c:pt idx="124">
                  <c:v>-256</c:v>
                </c:pt>
                <c:pt idx="125">
                  <c:v>-268</c:v>
                </c:pt>
                <c:pt idx="126">
                  <c:v>-281</c:v>
                </c:pt>
                <c:pt idx="127">
                  <c:v>-293</c:v>
                </c:pt>
                <c:pt idx="128">
                  <c:v>-301</c:v>
                </c:pt>
                <c:pt idx="129">
                  <c:v>-306</c:v>
                </c:pt>
                <c:pt idx="130">
                  <c:v>-312</c:v>
                </c:pt>
                <c:pt idx="131">
                  <c:v>-319</c:v>
                </c:pt>
                <c:pt idx="132">
                  <c:v>-332</c:v>
                </c:pt>
                <c:pt idx="133">
                  <c:v>-345</c:v>
                </c:pt>
                <c:pt idx="134">
                  <c:v>-358</c:v>
                </c:pt>
                <c:pt idx="135">
                  <c:v>-373</c:v>
                </c:pt>
                <c:pt idx="136">
                  <c:v>-388</c:v>
                </c:pt>
                <c:pt idx="137">
                  <c:v>-402</c:v>
                </c:pt>
                <c:pt idx="138">
                  <c:v>-417</c:v>
                </c:pt>
                <c:pt idx="139">
                  <c:v>-430</c:v>
                </c:pt>
                <c:pt idx="140">
                  <c:v>-443</c:v>
                </c:pt>
                <c:pt idx="141">
                  <c:v>-455</c:v>
                </c:pt>
                <c:pt idx="142">
                  <c:v>-467</c:v>
                </c:pt>
                <c:pt idx="143">
                  <c:v>-478</c:v>
                </c:pt>
                <c:pt idx="144">
                  <c:v>-488</c:v>
                </c:pt>
                <c:pt idx="145">
                  <c:v>-500</c:v>
                </c:pt>
                <c:pt idx="146">
                  <c:v>-514</c:v>
                </c:pt>
                <c:pt idx="147">
                  <c:v>-528</c:v>
                </c:pt>
                <c:pt idx="148">
                  <c:v>-543</c:v>
                </c:pt>
                <c:pt idx="149">
                  <c:v>-545</c:v>
                </c:pt>
                <c:pt idx="150">
                  <c:v>-541</c:v>
                </c:pt>
                <c:pt idx="151">
                  <c:v>-537</c:v>
                </c:pt>
                <c:pt idx="152">
                  <c:v>-536</c:v>
                </c:pt>
                <c:pt idx="153">
                  <c:v>-550</c:v>
                </c:pt>
                <c:pt idx="154">
                  <c:v>-565</c:v>
                </c:pt>
                <c:pt idx="155">
                  <c:v>-579</c:v>
                </c:pt>
                <c:pt idx="156">
                  <c:v>-593</c:v>
                </c:pt>
                <c:pt idx="157">
                  <c:v>-607</c:v>
                </c:pt>
                <c:pt idx="158">
                  <c:v>-621</c:v>
                </c:pt>
                <c:pt idx="159">
                  <c:v>-635</c:v>
                </c:pt>
                <c:pt idx="160">
                  <c:v>-645</c:v>
                </c:pt>
                <c:pt idx="161">
                  <c:v>-655</c:v>
                </c:pt>
                <c:pt idx="162">
                  <c:v>-665</c:v>
                </c:pt>
                <c:pt idx="163">
                  <c:v>-667</c:v>
                </c:pt>
                <c:pt idx="164">
                  <c:v>-664</c:v>
                </c:pt>
                <c:pt idx="165">
                  <c:v>-662</c:v>
                </c:pt>
                <c:pt idx="166">
                  <c:v>-658</c:v>
                </c:pt>
                <c:pt idx="167">
                  <c:v>-647</c:v>
                </c:pt>
                <c:pt idx="168">
                  <c:v>-637</c:v>
                </c:pt>
                <c:pt idx="169">
                  <c:v>-626</c:v>
                </c:pt>
                <c:pt idx="170">
                  <c:v>-612</c:v>
                </c:pt>
                <c:pt idx="171">
                  <c:v>-598</c:v>
                </c:pt>
                <c:pt idx="172">
                  <c:v>-583</c:v>
                </c:pt>
                <c:pt idx="173">
                  <c:v>-571</c:v>
                </c:pt>
                <c:pt idx="174">
                  <c:v>-573</c:v>
                </c:pt>
                <c:pt idx="175">
                  <c:v>-575</c:v>
                </c:pt>
                <c:pt idx="176">
                  <c:v>-576</c:v>
                </c:pt>
                <c:pt idx="177">
                  <c:v>-561</c:v>
                </c:pt>
                <c:pt idx="178">
                  <c:v>-536</c:v>
                </c:pt>
                <c:pt idx="179">
                  <c:v>-511</c:v>
                </c:pt>
                <c:pt idx="180">
                  <c:v>-492</c:v>
                </c:pt>
                <c:pt idx="181">
                  <c:v>-505</c:v>
                </c:pt>
                <c:pt idx="182">
                  <c:v>-518</c:v>
                </c:pt>
                <c:pt idx="183">
                  <c:v>-531</c:v>
                </c:pt>
                <c:pt idx="184">
                  <c:v>-540</c:v>
                </c:pt>
                <c:pt idx="185">
                  <c:v>-547</c:v>
                </c:pt>
                <c:pt idx="186">
                  <c:v>-553</c:v>
                </c:pt>
                <c:pt idx="187">
                  <c:v>-557</c:v>
                </c:pt>
                <c:pt idx="188">
                  <c:v>-545</c:v>
                </c:pt>
                <c:pt idx="189">
                  <c:v>-534</c:v>
                </c:pt>
                <c:pt idx="190">
                  <c:v>-522</c:v>
                </c:pt>
                <c:pt idx="191">
                  <c:v>-522</c:v>
                </c:pt>
                <c:pt idx="192">
                  <c:v>-527</c:v>
                </c:pt>
                <c:pt idx="193">
                  <c:v>-533</c:v>
                </c:pt>
                <c:pt idx="194">
                  <c:v>-537</c:v>
                </c:pt>
                <c:pt idx="195">
                  <c:v>-536</c:v>
                </c:pt>
                <c:pt idx="196">
                  <c:v>-535</c:v>
                </c:pt>
                <c:pt idx="197">
                  <c:v>-533</c:v>
                </c:pt>
                <c:pt idx="198">
                  <c:v>-539</c:v>
                </c:pt>
                <c:pt idx="199">
                  <c:v>-548</c:v>
                </c:pt>
                <c:pt idx="200">
                  <c:v>-557</c:v>
                </c:pt>
                <c:pt idx="201">
                  <c:v>-567</c:v>
                </c:pt>
                <c:pt idx="202">
                  <c:v>-576</c:v>
                </c:pt>
                <c:pt idx="203">
                  <c:v>-585</c:v>
                </c:pt>
                <c:pt idx="204">
                  <c:v>-594</c:v>
                </c:pt>
                <c:pt idx="205">
                  <c:v>-588</c:v>
                </c:pt>
                <c:pt idx="206">
                  <c:v>-574</c:v>
                </c:pt>
                <c:pt idx="207">
                  <c:v>-559</c:v>
                </c:pt>
                <c:pt idx="208">
                  <c:v>-547</c:v>
                </c:pt>
                <c:pt idx="209">
                  <c:v>-550</c:v>
                </c:pt>
                <c:pt idx="210">
                  <c:v>-552</c:v>
                </c:pt>
                <c:pt idx="211">
                  <c:v>-555</c:v>
                </c:pt>
                <c:pt idx="212">
                  <c:v>-564</c:v>
                </c:pt>
                <c:pt idx="213">
                  <c:v>-577</c:v>
                </c:pt>
                <c:pt idx="214">
                  <c:v>-590</c:v>
                </c:pt>
                <c:pt idx="215">
                  <c:v>-602</c:v>
                </c:pt>
                <c:pt idx="216">
                  <c:v>-615</c:v>
                </c:pt>
                <c:pt idx="217">
                  <c:v>-628</c:v>
                </c:pt>
                <c:pt idx="218">
                  <c:v>-641</c:v>
                </c:pt>
                <c:pt idx="219">
                  <c:v>-652</c:v>
                </c:pt>
                <c:pt idx="220">
                  <c:v>-663</c:v>
                </c:pt>
                <c:pt idx="221">
                  <c:v>-674</c:v>
                </c:pt>
                <c:pt idx="222">
                  <c:v>-685</c:v>
                </c:pt>
                <c:pt idx="223">
                  <c:v>-699</c:v>
                </c:pt>
                <c:pt idx="224">
                  <c:v>-713</c:v>
                </c:pt>
                <c:pt idx="225">
                  <c:v>-728</c:v>
                </c:pt>
                <c:pt idx="226">
                  <c:v>-724</c:v>
                </c:pt>
                <c:pt idx="227">
                  <c:v>-710</c:v>
                </c:pt>
                <c:pt idx="228">
                  <c:v>-696</c:v>
                </c:pt>
                <c:pt idx="229">
                  <c:v>-684</c:v>
                </c:pt>
                <c:pt idx="230">
                  <c:v>-685</c:v>
                </c:pt>
                <c:pt idx="231">
                  <c:v>-686</c:v>
                </c:pt>
                <c:pt idx="232">
                  <c:v>-687</c:v>
                </c:pt>
                <c:pt idx="233">
                  <c:v>-696</c:v>
                </c:pt>
                <c:pt idx="234">
                  <c:v>-710</c:v>
                </c:pt>
                <c:pt idx="235">
                  <c:v>-725</c:v>
                </c:pt>
                <c:pt idx="236">
                  <c:v>-738</c:v>
                </c:pt>
                <c:pt idx="237">
                  <c:v>-751</c:v>
                </c:pt>
                <c:pt idx="238">
                  <c:v>-763</c:v>
                </c:pt>
                <c:pt idx="239">
                  <c:v>-775</c:v>
                </c:pt>
                <c:pt idx="240">
                  <c:v>-781</c:v>
                </c:pt>
                <c:pt idx="241">
                  <c:v>-784</c:v>
                </c:pt>
                <c:pt idx="242">
                  <c:v>-786</c:v>
                </c:pt>
                <c:pt idx="243">
                  <c:v>-789</c:v>
                </c:pt>
                <c:pt idx="244">
                  <c:v>-791</c:v>
                </c:pt>
                <c:pt idx="245">
                  <c:v>-794</c:v>
                </c:pt>
                <c:pt idx="246">
                  <c:v>-796</c:v>
                </c:pt>
                <c:pt idx="247">
                  <c:v>-806</c:v>
                </c:pt>
                <c:pt idx="248">
                  <c:v>-820</c:v>
                </c:pt>
                <c:pt idx="249">
                  <c:v>-834</c:v>
                </c:pt>
                <c:pt idx="250">
                  <c:v>-847</c:v>
                </c:pt>
                <c:pt idx="251">
                  <c:v>-860</c:v>
                </c:pt>
                <c:pt idx="252">
                  <c:v>-873</c:v>
                </c:pt>
                <c:pt idx="253">
                  <c:v>-885</c:v>
                </c:pt>
                <c:pt idx="254">
                  <c:v>-897</c:v>
                </c:pt>
                <c:pt idx="255">
                  <c:v>-909</c:v>
                </c:pt>
                <c:pt idx="256">
                  <c:v>-921</c:v>
                </c:pt>
                <c:pt idx="257">
                  <c:v>-930</c:v>
                </c:pt>
                <c:pt idx="258">
                  <c:v>-912</c:v>
                </c:pt>
                <c:pt idx="259">
                  <c:v>-894</c:v>
                </c:pt>
                <c:pt idx="260">
                  <c:v>-876</c:v>
                </c:pt>
                <c:pt idx="261">
                  <c:v>-858</c:v>
                </c:pt>
                <c:pt idx="262">
                  <c:v>-838</c:v>
                </c:pt>
                <c:pt idx="263">
                  <c:v>-818</c:v>
                </c:pt>
                <c:pt idx="264">
                  <c:v>-801</c:v>
                </c:pt>
                <c:pt idx="265">
                  <c:v>-799</c:v>
                </c:pt>
                <c:pt idx="266">
                  <c:v>-798</c:v>
                </c:pt>
                <c:pt idx="267">
                  <c:v>-796</c:v>
                </c:pt>
                <c:pt idx="268">
                  <c:v>-797</c:v>
                </c:pt>
                <c:pt idx="269">
                  <c:v>-799</c:v>
                </c:pt>
                <c:pt idx="270">
                  <c:v>-802</c:v>
                </c:pt>
                <c:pt idx="271">
                  <c:v>-805</c:v>
                </c:pt>
                <c:pt idx="272">
                  <c:v>-819</c:v>
                </c:pt>
                <c:pt idx="273">
                  <c:v>-832</c:v>
                </c:pt>
                <c:pt idx="274">
                  <c:v>-846</c:v>
                </c:pt>
                <c:pt idx="275">
                  <c:v>-851</c:v>
                </c:pt>
                <c:pt idx="276">
                  <c:v>-849</c:v>
                </c:pt>
                <c:pt idx="277">
                  <c:v>-848</c:v>
                </c:pt>
                <c:pt idx="278">
                  <c:v>-847</c:v>
                </c:pt>
                <c:pt idx="279">
                  <c:v>-861</c:v>
                </c:pt>
                <c:pt idx="280">
                  <c:v>-874</c:v>
                </c:pt>
                <c:pt idx="281">
                  <c:v>-888</c:v>
                </c:pt>
                <c:pt idx="282">
                  <c:v>-888</c:v>
                </c:pt>
                <c:pt idx="283">
                  <c:v>-878</c:v>
                </c:pt>
                <c:pt idx="284">
                  <c:v>-867</c:v>
                </c:pt>
                <c:pt idx="285">
                  <c:v>-859</c:v>
                </c:pt>
                <c:pt idx="286">
                  <c:v>-868</c:v>
                </c:pt>
                <c:pt idx="287">
                  <c:v>-878</c:v>
                </c:pt>
                <c:pt idx="288">
                  <c:v>-888</c:v>
                </c:pt>
                <c:pt idx="289">
                  <c:v>-893</c:v>
                </c:pt>
                <c:pt idx="290">
                  <c:v>-895</c:v>
                </c:pt>
                <c:pt idx="291">
                  <c:v>-897</c:v>
                </c:pt>
                <c:pt idx="292">
                  <c:v>-898</c:v>
                </c:pt>
                <c:pt idx="293">
                  <c:v>-889</c:v>
                </c:pt>
                <c:pt idx="294">
                  <c:v>-879</c:v>
                </c:pt>
                <c:pt idx="295">
                  <c:v>-870</c:v>
                </c:pt>
                <c:pt idx="296">
                  <c:v>-865</c:v>
                </c:pt>
                <c:pt idx="297">
                  <c:v>-863</c:v>
                </c:pt>
                <c:pt idx="298">
                  <c:v>-861</c:v>
                </c:pt>
                <c:pt idx="299">
                  <c:v>-860</c:v>
                </c:pt>
                <c:pt idx="300">
                  <c:v>-865</c:v>
                </c:pt>
                <c:pt idx="301">
                  <c:v>-870</c:v>
                </c:pt>
                <c:pt idx="302">
                  <c:v>-874</c:v>
                </c:pt>
                <c:pt idx="303">
                  <c:v>-880</c:v>
                </c:pt>
                <c:pt idx="304">
                  <c:v>-885</c:v>
                </c:pt>
                <c:pt idx="305">
                  <c:v>-891</c:v>
                </c:pt>
                <c:pt idx="306">
                  <c:v>-897</c:v>
                </c:pt>
                <c:pt idx="307">
                  <c:v>-911</c:v>
                </c:pt>
                <c:pt idx="308">
                  <c:v>-924</c:v>
                </c:pt>
                <c:pt idx="309">
                  <c:v>-937</c:v>
                </c:pt>
                <c:pt idx="310">
                  <c:v>-950</c:v>
                </c:pt>
                <c:pt idx="311">
                  <c:v>-962</c:v>
                </c:pt>
                <c:pt idx="312">
                  <c:v>-974</c:v>
                </c:pt>
                <c:pt idx="313">
                  <c:v>-986</c:v>
                </c:pt>
                <c:pt idx="314">
                  <c:v>-995</c:v>
                </c:pt>
                <c:pt idx="315">
                  <c:v>-1004</c:v>
                </c:pt>
                <c:pt idx="316">
                  <c:v>-1013</c:v>
                </c:pt>
                <c:pt idx="317">
                  <c:v>-1016</c:v>
                </c:pt>
                <c:pt idx="318">
                  <c:v>-1015</c:v>
                </c:pt>
                <c:pt idx="319">
                  <c:v>-1013</c:v>
                </c:pt>
                <c:pt idx="320">
                  <c:v>-1013</c:v>
                </c:pt>
                <c:pt idx="321">
                  <c:v>-1026</c:v>
                </c:pt>
                <c:pt idx="322">
                  <c:v>-1038</c:v>
                </c:pt>
                <c:pt idx="323">
                  <c:v>-1051</c:v>
                </c:pt>
                <c:pt idx="324">
                  <c:v>-1065</c:v>
                </c:pt>
                <c:pt idx="325">
                  <c:v>-1078</c:v>
                </c:pt>
                <c:pt idx="326">
                  <c:v>-1092</c:v>
                </c:pt>
                <c:pt idx="327">
                  <c:v>-1105</c:v>
                </c:pt>
                <c:pt idx="328">
                  <c:v>-1112</c:v>
                </c:pt>
                <c:pt idx="329">
                  <c:v>-1118</c:v>
                </c:pt>
                <c:pt idx="330">
                  <c:v>-1125</c:v>
                </c:pt>
                <c:pt idx="331">
                  <c:v>-1118</c:v>
                </c:pt>
                <c:pt idx="332">
                  <c:v>-1098</c:v>
                </c:pt>
                <c:pt idx="333">
                  <c:v>-1078</c:v>
                </c:pt>
                <c:pt idx="334">
                  <c:v>-1059</c:v>
                </c:pt>
                <c:pt idx="335">
                  <c:v>-1067</c:v>
                </c:pt>
                <c:pt idx="336">
                  <c:v>-1075</c:v>
                </c:pt>
                <c:pt idx="337">
                  <c:v>-1083</c:v>
                </c:pt>
                <c:pt idx="338">
                  <c:v>-1085</c:v>
                </c:pt>
                <c:pt idx="339">
                  <c:v>-1084</c:v>
                </c:pt>
                <c:pt idx="340">
                  <c:v>-1082</c:v>
                </c:pt>
                <c:pt idx="341">
                  <c:v>-1081</c:v>
                </c:pt>
                <c:pt idx="342">
                  <c:v>-1092</c:v>
                </c:pt>
                <c:pt idx="343">
                  <c:v>-1104</c:v>
                </c:pt>
                <c:pt idx="344">
                  <c:v>-1116</c:v>
                </c:pt>
                <c:pt idx="345">
                  <c:v>-1125</c:v>
                </c:pt>
                <c:pt idx="346">
                  <c:v>-1132</c:v>
                </c:pt>
                <c:pt idx="347">
                  <c:v>-1140</c:v>
                </c:pt>
                <c:pt idx="348">
                  <c:v>-1148</c:v>
                </c:pt>
                <c:pt idx="349">
                  <c:v>-1154</c:v>
                </c:pt>
                <c:pt idx="350">
                  <c:v>-1161</c:v>
                </c:pt>
                <c:pt idx="351">
                  <c:v>-1167</c:v>
                </c:pt>
                <c:pt idx="352">
                  <c:v>-1171</c:v>
                </c:pt>
                <c:pt idx="353">
                  <c:v>-1173</c:v>
                </c:pt>
                <c:pt idx="354">
                  <c:v>-1175</c:v>
                </c:pt>
                <c:pt idx="355">
                  <c:v>-1177</c:v>
                </c:pt>
                <c:pt idx="356">
                  <c:v>-1188</c:v>
                </c:pt>
                <c:pt idx="357">
                  <c:v>-1199</c:v>
                </c:pt>
                <c:pt idx="358">
                  <c:v>-1210</c:v>
                </c:pt>
                <c:pt idx="359">
                  <c:v>-1220</c:v>
                </c:pt>
                <c:pt idx="360">
                  <c:v>-1230</c:v>
                </c:pt>
                <c:pt idx="361">
                  <c:v>-1239</c:v>
                </c:pt>
                <c:pt idx="362">
                  <c:v>-1247</c:v>
                </c:pt>
                <c:pt idx="363">
                  <c:v>-1251</c:v>
                </c:pt>
                <c:pt idx="364">
                  <c:v>-1254</c:v>
                </c:pt>
                <c:pt idx="365">
                  <c:v>-1257</c:v>
                </c:pt>
                <c:pt idx="366">
                  <c:v>-1261</c:v>
                </c:pt>
                <c:pt idx="367">
                  <c:v>-1264</c:v>
                </c:pt>
                <c:pt idx="368">
                  <c:v>-1267</c:v>
                </c:pt>
                <c:pt idx="369">
                  <c:v>-1270</c:v>
                </c:pt>
                <c:pt idx="370">
                  <c:v>-1245</c:v>
                </c:pt>
                <c:pt idx="371">
                  <c:v>-1220</c:v>
                </c:pt>
                <c:pt idx="372">
                  <c:v>-1195</c:v>
                </c:pt>
                <c:pt idx="373">
                  <c:v>-1189</c:v>
                </c:pt>
                <c:pt idx="374">
                  <c:v>-1202</c:v>
                </c:pt>
                <c:pt idx="375">
                  <c:v>-1215</c:v>
                </c:pt>
                <c:pt idx="376">
                  <c:v>-1228</c:v>
                </c:pt>
                <c:pt idx="377">
                  <c:v>-1242</c:v>
                </c:pt>
                <c:pt idx="378">
                  <c:v>-1256</c:v>
                </c:pt>
                <c:pt idx="379">
                  <c:v>-1269</c:v>
                </c:pt>
                <c:pt idx="380">
                  <c:v>-1283</c:v>
                </c:pt>
                <c:pt idx="381">
                  <c:v>-1295</c:v>
                </c:pt>
                <c:pt idx="382">
                  <c:v>-1308</c:v>
                </c:pt>
                <c:pt idx="383">
                  <c:v>-1321</c:v>
                </c:pt>
                <c:pt idx="384">
                  <c:v>-1318</c:v>
                </c:pt>
                <c:pt idx="385">
                  <c:v>-1315</c:v>
                </c:pt>
                <c:pt idx="386">
                  <c:v>-1312</c:v>
                </c:pt>
                <c:pt idx="387">
                  <c:v>-1318</c:v>
                </c:pt>
                <c:pt idx="388">
                  <c:v>-1331</c:v>
                </c:pt>
                <c:pt idx="389">
                  <c:v>-1345</c:v>
                </c:pt>
                <c:pt idx="390">
                  <c:v>-1358</c:v>
                </c:pt>
                <c:pt idx="391">
                  <c:v>-1371</c:v>
                </c:pt>
                <c:pt idx="392">
                  <c:v>-1383</c:v>
                </c:pt>
                <c:pt idx="393">
                  <c:v>-1395</c:v>
                </c:pt>
                <c:pt idx="394">
                  <c:v>-1394</c:v>
                </c:pt>
                <c:pt idx="395">
                  <c:v>-1380</c:v>
                </c:pt>
                <c:pt idx="396">
                  <c:v>-1366</c:v>
                </c:pt>
                <c:pt idx="397">
                  <c:v>-1352</c:v>
                </c:pt>
                <c:pt idx="398">
                  <c:v>-1364</c:v>
                </c:pt>
                <c:pt idx="399">
                  <c:v>-1376</c:v>
                </c:pt>
                <c:pt idx="400">
                  <c:v>-1389</c:v>
                </c:pt>
                <c:pt idx="401">
                  <c:v>-1389</c:v>
                </c:pt>
                <c:pt idx="402">
                  <c:v>-1377</c:v>
                </c:pt>
                <c:pt idx="403">
                  <c:v>-1364</c:v>
                </c:pt>
                <c:pt idx="404">
                  <c:v>-1352</c:v>
                </c:pt>
                <c:pt idx="405">
                  <c:v>-1354</c:v>
                </c:pt>
                <c:pt idx="406">
                  <c:v>-1356</c:v>
                </c:pt>
                <c:pt idx="407">
                  <c:v>-1358</c:v>
                </c:pt>
                <c:pt idx="408">
                  <c:v>-1353</c:v>
                </c:pt>
                <c:pt idx="409">
                  <c:v>-1340</c:v>
                </c:pt>
                <c:pt idx="410">
                  <c:v>-1328</c:v>
                </c:pt>
                <c:pt idx="411">
                  <c:v>-1316</c:v>
                </c:pt>
                <c:pt idx="412">
                  <c:v>-1312</c:v>
                </c:pt>
                <c:pt idx="413">
                  <c:v>-1308</c:v>
                </c:pt>
                <c:pt idx="414">
                  <c:v>-1304</c:v>
                </c:pt>
                <c:pt idx="415">
                  <c:v>-1307</c:v>
                </c:pt>
                <c:pt idx="416">
                  <c:v>-1316</c:v>
                </c:pt>
                <c:pt idx="417">
                  <c:v>-1324</c:v>
                </c:pt>
                <c:pt idx="418">
                  <c:v>-1333</c:v>
                </c:pt>
                <c:pt idx="419">
                  <c:v>-1341</c:v>
                </c:pt>
                <c:pt idx="420">
                  <c:v>-1350</c:v>
                </c:pt>
                <c:pt idx="421">
                  <c:v>-1358</c:v>
                </c:pt>
                <c:pt idx="422">
                  <c:v>-1361</c:v>
                </c:pt>
                <c:pt idx="423">
                  <c:v>-1359</c:v>
                </c:pt>
                <c:pt idx="424">
                  <c:v>-1357</c:v>
                </c:pt>
                <c:pt idx="425">
                  <c:v>-1355</c:v>
                </c:pt>
                <c:pt idx="426">
                  <c:v>-1355</c:v>
                </c:pt>
                <c:pt idx="427">
                  <c:v>-1355</c:v>
                </c:pt>
                <c:pt idx="428">
                  <c:v>-1355</c:v>
                </c:pt>
                <c:pt idx="429">
                  <c:v>-1361</c:v>
                </c:pt>
                <c:pt idx="430">
                  <c:v>-1374</c:v>
                </c:pt>
                <c:pt idx="431">
                  <c:v>-1387</c:v>
                </c:pt>
                <c:pt idx="432">
                  <c:v>-1400</c:v>
                </c:pt>
                <c:pt idx="433">
                  <c:v>-1391</c:v>
                </c:pt>
                <c:pt idx="434">
                  <c:v>-1381</c:v>
                </c:pt>
                <c:pt idx="435">
                  <c:v>-1372</c:v>
                </c:pt>
                <c:pt idx="436">
                  <c:v>-1366</c:v>
                </c:pt>
                <c:pt idx="437">
                  <c:v>-1364</c:v>
                </c:pt>
                <c:pt idx="438">
                  <c:v>-1361</c:v>
                </c:pt>
                <c:pt idx="439">
                  <c:v>-1359</c:v>
                </c:pt>
                <c:pt idx="440">
                  <c:v>-1370</c:v>
                </c:pt>
                <c:pt idx="441">
                  <c:v>-1382</c:v>
                </c:pt>
                <c:pt idx="442">
                  <c:v>-1393</c:v>
                </c:pt>
                <c:pt idx="443">
                  <c:v>-1405</c:v>
                </c:pt>
                <c:pt idx="444">
                  <c:v>-1418</c:v>
                </c:pt>
                <c:pt idx="445">
                  <c:v>-1431</c:v>
                </c:pt>
                <c:pt idx="446">
                  <c:v>-1444</c:v>
                </c:pt>
                <c:pt idx="447">
                  <c:v>-1457</c:v>
                </c:pt>
                <c:pt idx="448">
                  <c:v>-1469</c:v>
                </c:pt>
                <c:pt idx="449">
                  <c:v>-1482</c:v>
                </c:pt>
                <c:pt idx="450">
                  <c:v>-1492</c:v>
                </c:pt>
                <c:pt idx="451">
                  <c:v>-1499</c:v>
                </c:pt>
                <c:pt idx="452">
                  <c:v>-1506</c:v>
                </c:pt>
                <c:pt idx="453">
                  <c:v>-1513</c:v>
                </c:pt>
                <c:pt idx="454">
                  <c:v>-1492</c:v>
                </c:pt>
                <c:pt idx="455">
                  <c:v>-1472</c:v>
                </c:pt>
                <c:pt idx="456">
                  <c:v>-1451</c:v>
                </c:pt>
                <c:pt idx="457">
                  <c:v>-1440</c:v>
                </c:pt>
                <c:pt idx="458">
                  <c:v>-1437</c:v>
                </c:pt>
                <c:pt idx="459">
                  <c:v>-1435</c:v>
                </c:pt>
                <c:pt idx="460">
                  <c:v>-1432</c:v>
                </c:pt>
                <c:pt idx="461">
                  <c:v>-1436</c:v>
                </c:pt>
                <c:pt idx="462">
                  <c:v>-1441</c:v>
                </c:pt>
                <c:pt idx="463">
                  <c:v>-1445</c:v>
                </c:pt>
                <c:pt idx="464">
                  <c:v>-1448</c:v>
                </c:pt>
                <c:pt idx="465">
                  <c:v>-1449</c:v>
                </c:pt>
                <c:pt idx="466">
                  <c:v>-1450</c:v>
                </c:pt>
                <c:pt idx="467">
                  <c:v>-1451</c:v>
                </c:pt>
                <c:pt idx="468">
                  <c:v>-1462</c:v>
                </c:pt>
                <c:pt idx="469">
                  <c:v>-1473</c:v>
                </c:pt>
                <c:pt idx="470">
                  <c:v>-1484</c:v>
                </c:pt>
                <c:pt idx="471">
                  <c:v>-1480</c:v>
                </c:pt>
                <c:pt idx="472">
                  <c:v>-1461</c:v>
                </c:pt>
                <c:pt idx="473">
                  <c:v>-1443</c:v>
                </c:pt>
                <c:pt idx="474">
                  <c:v>-1424</c:v>
                </c:pt>
                <c:pt idx="475">
                  <c:v>-1436</c:v>
                </c:pt>
                <c:pt idx="476">
                  <c:v>-1449</c:v>
                </c:pt>
                <c:pt idx="477">
                  <c:v>-1462</c:v>
                </c:pt>
                <c:pt idx="478">
                  <c:v>-1474</c:v>
                </c:pt>
                <c:pt idx="479">
                  <c:v>-1487</c:v>
                </c:pt>
                <c:pt idx="480">
                  <c:v>-1499</c:v>
                </c:pt>
                <c:pt idx="481">
                  <c:v>-1512</c:v>
                </c:pt>
                <c:pt idx="482">
                  <c:v>-1517</c:v>
                </c:pt>
                <c:pt idx="483">
                  <c:v>-1522</c:v>
                </c:pt>
                <c:pt idx="484">
                  <c:v>-1526</c:v>
                </c:pt>
                <c:pt idx="485">
                  <c:v>-1533</c:v>
                </c:pt>
                <c:pt idx="486">
                  <c:v>-1543</c:v>
                </c:pt>
                <c:pt idx="487">
                  <c:v>-1552</c:v>
                </c:pt>
                <c:pt idx="488">
                  <c:v>-1562</c:v>
                </c:pt>
                <c:pt idx="489">
                  <c:v>-1569</c:v>
                </c:pt>
                <c:pt idx="490">
                  <c:v>-1575</c:v>
                </c:pt>
                <c:pt idx="491">
                  <c:v>-1582</c:v>
                </c:pt>
                <c:pt idx="492">
                  <c:v>-1591</c:v>
                </c:pt>
                <c:pt idx="493">
                  <c:v>-1604</c:v>
                </c:pt>
                <c:pt idx="494">
                  <c:v>-1617</c:v>
                </c:pt>
                <c:pt idx="495">
                  <c:v>-1630</c:v>
                </c:pt>
                <c:pt idx="496">
                  <c:v>-1627</c:v>
                </c:pt>
                <c:pt idx="497">
                  <c:v>-1623</c:v>
                </c:pt>
                <c:pt idx="498">
                  <c:v>-1618</c:v>
                </c:pt>
                <c:pt idx="499">
                  <c:v>-1617</c:v>
                </c:pt>
                <c:pt idx="500">
                  <c:v>-1617</c:v>
                </c:pt>
                <c:pt idx="501">
                  <c:v>-1618</c:v>
                </c:pt>
                <c:pt idx="502">
                  <c:v>-1618</c:v>
                </c:pt>
                <c:pt idx="503">
                  <c:v>-1629</c:v>
                </c:pt>
                <c:pt idx="504">
                  <c:v>-1640</c:v>
                </c:pt>
                <c:pt idx="505">
                  <c:v>-1651</c:v>
                </c:pt>
                <c:pt idx="506">
                  <c:v>-1645</c:v>
                </c:pt>
                <c:pt idx="507">
                  <c:v>-1618</c:v>
                </c:pt>
                <c:pt idx="508">
                  <c:v>-1591</c:v>
                </c:pt>
                <c:pt idx="509">
                  <c:v>-1564</c:v>
                </c:pt>
                <c:pt idx="510">
                  <c:v>-1561</c:v>
                </c:pt>
                <c:pt idx="511">
                  <c:v>-1559</c:v>
                </c:pt>
                <c:pt idx="512">
                  <c:v>-1557</c:v>
                </c:pt>
                <c:pt idx="513">
                  <c:v>-1561</c:v>
                </c:pt>
                <c:pt idx="514">
                  <c:v>-1572</c:v>
                </c:pt>
                <c:pt idx="515">
                  <c:v>-1583</c:v>
                </c:pt>
                <c:pt idx="516">
                  <c:v>-1594</c:v>
                </c:pt>
                <c:pt idx="517">
                  <c:v>-1602</c:v>
                </c:pt>
                <c:pt idx="518">
                  <c:v>-1609</c:v>
                </c:pt>
                <c:pt idx="519">
                  <c:v>-1616</c:v>
                </c:pt>
                <c:pt idx="520">
                  <c:v>-1626</c:v>
                </c:pt>
                <c:pt idx="521">
                  <c:v>-1639</c:v>
                </c:pt>
                <c:pt idx="522">
                  <c:v>-1652</c:v>
                </c:pt>
                <c:pt idx="523">
                  <c:v>-1665</c:v>
                </c:pt>
                <c:pt idx="524">
                  <c:v>-1651</c:v>
                </c:pt>
                <c:pt idx="525">
                  <c:v>-1636</c:v>
                </c:pt>
                <c:pt idx="526">
                  <c:v>-1622</c:v>
                </c:pt>
                <c:pt idx="527">
                  <c:v>-1620</c:v>
                </c:pt>
                <c:pt idx="528">
                  <c:v>-1633</c:v>
                </c:pt>
                <c:pt idx="529">
                  <c:v>-1646</c:v>
                </c:pt>
                <c:pt idx="530">
                  <c:v>-1659</c:v>
                </c:pt>
                <c:pt idx="531">
                  <c:v>-1665</c:v>
                </c:pt>
                <c:pt idx="532">
                  <c:v>-1671</c:v>
                </c:pt>
                <c:pt idx="533">
                  <c:v>-1677</c:v>
                </c:pt>
                <c:pt idx="534">
                  <c:v>-1681</c:v>
                </c:pt>
                <c:pt idx="535">
                  <c:v>-1683</c:v>
                </c:pt>
                <c:pt idx="536">
                  <c:v>-1686</c:v>
                </c:pt>
                <c:pt idx="537">
                  <c:v>-1688</c:v>
                </c:pt>
                <c:pt idx="538">
                  <c:v>-1667</c:v>
                </c:pt>
                <c:pt idx="539">
                  <c:v>-1645</c:v>
                </c:pt>
                <c:pt idx="540">
                  <c:v>-1624</c:v>
                </c:pt>
                <c:pt idx="541">
                  <c:v>-1612</c:v>
                </c:pt>
                <c:pt idx="542">
                  <c:v>-1609</c:v>
                </c:pt>
                <c:pt idx="543">
                  <c:v>-1607</c:v>
                </c:pt>
                <c:pt idx="544">
                  <c:v>-1604</c:v>
                </c:pt>
                <c:pt idx="545">
                  <c:v>-1617</c:v>
                </c:pt>
                <c:pt idx="546">
                  <c:v>-1630</c:v>
                </c:pt>
                <c:pt idx="547">
                  <c:v>-1642</c:v>
                </c:pt>
                <c:pt idx="548">
                  <c:v>-1650</c:v>
                </c:pt>
                <c:pt idx="549">
                  <c:v>-1651</c:v>
                </c:pt>
                <c:pt idx="550">
                  <c:v>-1652</c:v>
                </c:pt>
                <c:pt idx="551">
                  <c:v>-1653</c:v>
                </c:pt>
                <c:pt idx="552">
                  <c:v>-1653</c:v>
                </c:pt>
                <c:pt idx="553">
                  <c:v>-1653</c:v>
                </c:pt>
                <c:pt idx="554">
                  <c:v>-1654</c:v>
                </c:pt>
                <c:pt idx="555">
                  <c:v>-1660</c:v>
                </c:pt>
                <c:pt idx="556">
                  <c:v>-1674</c:v>
                </c:pt>
                <c:pt idx="557">
                  <c:v>-1687</c:v>
                </c:pt>
                <c:pt idx="558">
                  <c:v>-1701</c:v>
                </c:pt>
                <c:pt idx="559">
                  <c:v>-1699</c:v>
                </c:pt>
                <c:pt idx="560">
                  <c:v>-1696</c:v>
                </c:pt>
                <c:pt idx="561">
                  <c:v>-1693</c:v>
                </c:pt>
                <c:pt idx="562">
                  <c:v>-1698</c:v>
                </c:pt>
                <c:pt idx="563">
                  <c:v>-1711</c:v>
                </c:pt>
                <c:pt idx="564">
                  <c:v>-1725</c:v>
                </c:pt>
                <c:pt idx="565">
                  <c:v>-1738</c:v>
                </c:pt>
                <c:pt idx="566">
                  <c:v>-1750</c:v>
                </c:pt>
                <c:pt idx="567">
                  <c:v>-1761</c:v>
                </c:pt>
                <c:pt idx="568">
                  <c:v>-1772</c:v>
                </c:pt>
                <c:pt idx="569">
                  <c:v>-1782</c:v>
                </c:pt>
                <c:pt idx="570">
                  <c:v>-1791</c:v>
                </c:pt>
                <c:pt idx="571">
                  <c:v>-1799</c:v>
                </c:pt>
                <c:pt idx="572">
                  <c:v>-1807</c:v>
                </c:pt>
                <c:pt idx="573">
                  <c:v>-1812</c:v>
                </c:pt>
                <c:pt idx="574">
                  <c:v>-1817</c:v>
                </c:pt>
                <c:pt idx="575">
                  <c:v>-1821</c:v>
                </c:pt>
                <c:pt idx="576">
                  <c:v>-1824</c:v>
                </c:pt>
                <c:pt idx="577">
                  <c:v>-1824</c:v>
                </c:pt>
                <c:pt idx="578">
                  <c:v>-1825</c:v>
                </c:pt>
                <c:pt idx="579">
                  <c:v>-1826</c:v>
                </c:pt>
                <c:pt idx="580">
                  <c:v>-1823</c:v>
                </c:pt>
                <c:pt idx="581">
                  <c:v>-1819</c:v>
                </c:pt>
                <c:pt idx="582">
                  <c:v>-1816</c:v>
                </c:pt>
                <c:pt idx="583">
                  <c:v>-1817</c:v>
                </c:pt>
                <c:pt idx="584">
                  <c:v>-1825</c:v>
                </c:pt>
                <c:pt idx="585">
                  <c:v>-1832</c:v>
                </c:pt>
                <c:pt idx="586">
                  <c:v>-1839</c:v>
                </c:pt>
                <c:pt idx="587">
                  <c:v>-1851</c:v>
                </c:pt>
                <c:pt idx="588">
                  <c:v>-1863</c:v>
                </c:pt>
                <c:pt idx="589">
                  <c:v>-1875</c:v>
                </c:pt>
                <c:pt idx="590">
                  <c:v>-1880</c:v>
                </c:pt>
                <c:pt idx="591">
                  <c:v>-1878</c:v>
                </c:pt>
                <c:pt idx="592">
                  <c:v>-1875</c:v>
                </c:pt>
                <c:pt idx="593">
                  <c:v>-1873</c:v>
                </c:pt>
                <c:pt idx="594">
                  <c:v>-1872</c:v>
                </c:pt>
                <c:pt idx="595">
                  <c:v>-1871</c:v>
                </c:pt>
                <c:pt idx="596">
                  <c:v>-1871</c:v>
                </c:pt>
                <c:pt idx="597">
                  <c:v>-1876</c:v>
                </c:pt>
                <c:pt idx="598">
                  <c:v>-1889</c:v>
                </c:pt>
                <c:pt idx="599">
                  <c:v>-1902</c:v>
                </c:pt>
                <c:pt idx="600">
                  <c:v>-1914</c:v>
                </c:pt>
                <c:pt idx="601">
                  <c:v>-1915</c:v>
                </c:pt>
                <c:pt idx="602">
                  <c:v>-1916</c:v>
                </c:pt>
                <c:pt idx="603">
                  <c:v>-1916</c:v>
                </c:pt>
                <c:pt idx="604">
                  <c:v>-1919</c:v>
                </c:pt>
                <c:pt idx="605">
                  <c:v>-1926</c:v>
                </c:pt>
                <c:pt idx="606">
                  <c:v>-1933</c:v>
                </c:pt>
                <c:pt idx="607">
                  <c:v>-1939</c:v>
                </c:pt>
                <c:pt idx="608">
                  <c:v>-1919</c:v>
                </c:pt>
                <c:pt idx="609">
                  <c:v>-1896</c:v>
                </c:pt>
                <c:pt idx="610">
                  <c:v>-1874</c:v>
                </c:pt>
                <c:pt idx="611">
                  <c:v>-1851</c:v>
                </c:pt>
                <c:pt idx="612">
                  <c:v>-1829</c:v>
                </c:pt>
                <c:pt idx="613">
                  <c:v>-1806</c:v>
                </c:pt>
                <c:pt idx="614">
                  <c:v>-1784</c:v>
                </c:pt>
                <c:pt idx="615">
                  <c:v>-1774</c:v>
                </c:pt>
                <c:pt idx="616">
                  <c:v>-1832</c:v>
                </c:pt>
                <c:pt idx="617">
                  <c:v>-1889</c:v>
                </c:pt>
                <c:pt idx="618">
                  <c:v>-1946</c:v>
                </c:pt>
                <c:pt idx="619">
                  <c:v>-2002</c:v>
                </c:pt>
                <c:pt idx="620">
                  <c:v>-2057</c:v>
                </c:pt>
                <c:pt idx="621">
                  <c:v>-2112</c:v>
                </c:pt>
                <c:pt idx="622">
                  <c:v>-2167</c:v>
                </c:pt>
                <c:pt idx="623">
                  <c:v>-2223</c:v>
                </c:pt>
                <c:pt idx="624">
                  <c:v>-2279</c:v>
                </c:pt>
                <c:pt idx="625">
                  <c:v>-2335</c:v>
                </c:pt>
                <c:pt idx="626">
                  <c:v>-2391</c:v>
                </c:pt>
                <c:pt idx="627">
                  <c:v>-2446</c:v>
                </c:pt>
                <c:pt idx="628">
                  <c:v>-2502</c:v>
                </c:pt>
                <c:pt idx="629">
                  <c:v>-2556</c:v>
                </c:pt>
                <c:pt idx="630">
                  <c:v>-2605</c:v>
                </c:pt>
                <c:pt idx="631">
                  <c:v>-2653</c:v>
                </c:pt>
                <c:pt idx="632">
                  <c:v>-2702</c:v>
                </c:pt>
                <c:pt idx="633">
                  <c:v>-2750</c:v>
                </c:pt>
                <c:pt idx="634">
                  <c:v>-2798</c:v>
                </c:pt>
                <c:pt idx="635">
                  <c:v>-2847</c:v>
                </c:pt>
                <c:pt idx="636">
                  <c:v>-2895</c:v>
                </c:pt>
                <c:pt idx="637">
                  <c:v>-2941</c:v>
                </c:pt>
                <c:pt idx="638">
                  <c:v>-2988</c:v>
                </c:pt>
                <c:pt idx="639">
                  <c:v>-3035</c:v>
                </c:pt>
                <c:pt idx="640">
                  <c:v>-3081</c:v>
                </c:pt>
                <c:pt idx="641">
                  <c:v>-3128</c:v>
                </c:pt>
                <c:pt idx="642">
                  <c:v>-3174</c:v>
                </c:pt>
                <c:pt idx="643">
                  <c:v>-3220</c:v>
                </c:pt>
                <c:pt idx="644">
                  <c:v>-3266</c:v>
                </c:pt>
                <c:pt idx="645">
                  <c:v>-3311</c:v>
                </c:pt>
                <c:pt idx="646">
                  <c:v>-3357</c:v>
                </c:pt>
                <c:pt idx="647">
                  <c:v>-3402</c:v>
                </c:pt>
                <c:pt idx="648">
                  <c:v>-3447</c:v>
                </c:pt>
                <c:pt idx="649">
                  <c:v>-3491</c:v>
                </c:pt>
                <c:pt idx="650">
                  <c:v>-3535</c:v>
                </c:pt>
                <c:pt idx="651">
                  <c:v>-3579</c:v>
                </c:pt>
                <c:pt idx="652">
                  <c:v>-3623</c:v>
                </c:pt>
                <c:pt idx="653">
                  <c:v>-3667</c:v>
                </c:pt>
                <c:pt idx="654">
                  <c:v>-3711</c:v>
                </c:pt>
                <c:pt idx="655">
                  <c:v>-3756</c:v>
                </c:pt>
                <c:pt idx="656">
                  <c:v>-3800</c:v>
                </c:pt>
                <c:pt idx="657">
                  <c:v>-3844</c:v>
                </c:pt>
                <c:pt idx="658">
                  <c:v>-3887</c:v>
                </c:pt>
                <c:pt idx="659">
                  <c:v>-3930</c:v>
                </c:pt>
                <c:pt idx="660">
                  <c:v>-3973</c:v>
                </c:pt>
                <c:pt idx="661">
                  <c:v>-4016</c:v>
                </c:pt>
                <c:pt idx="662">
                  <c:v>-4058</c:v>
                </c:pt>
                <c:pt idx="663">
                  <c:v>-4101</c:v>
                </c:pt>
                <c:pt idx="664">
                  <c:v>-4143</c:v>
                </c:pt>
                <c:pt idx="665">
                  <c:v>-4185</c:v>
                </c:pt>
                <c:pt idx="666">
                  <c:v>-4227</c:v>
                </c:pt>
                <c:pt idx="667">
                  <c:v>-4269</c:v>
                </c:pt>
                <c:pt idx="668">
                  <c:v>-4310</c:v>
                </c:pt>
                <c:pt idx="669">
                  <c:v>-4352</c:v>
                </c:pt>
                <c:pt idx="670">
                  <c:v>-4393</c:v>
                </c:pt>
                <c:pt idx="671">
                  <c:v>-4434</c:v>
                </c:pt>
                <c:pt idx="672">
                  <c:v>-4466</c:v>
                </c:pt>
                <c:pt idx="673">
                  <c:v>-4498</c:v>
                </c:pt>
                <c:pt idx="674">
                  <c:v>-4530</c:v>
                </c:pt>
                <c:pt idx="675">
                  <c:v>-4562</c:v>
                </c:pt>
                <c:pt idx="676">
                  <c:v>-4593</c:v>
                </c:pt>
                <c:pt idx="677">
                  <c:v>-4623</c:v>
                </c:pt>
                <c:pt idx="678">
                  <c:v>-4654</c:v>
                </c:pt>
                <c:pt idx="679">
                  <c:v>-4684</c:v>
                </c:pt>
                <c:pt idx="680">
                  <c:v>-4715</c:v>
                </c:pt>
                <c:pt idx="681">
                  <c:v>-4745</c:v>
                </c:pt>
                <c:pt idx="682">
                  <c:v>-4775</c:v>
                </c:pt>
                <c:pt idx="683">
                  <c:v>-4805</c:v>
                </c:pt>
                <c:pt idx="684">
                  <c:v>-4836</c:v>
                </c:pt>
                <c:pt idx="685">
                  <c:v>-4866</c:v>
                </c:pt>
                <c:pt idx="686">
                  <c:v>-4896</c:v>
                </c:pt>
                <c:pt idx="687">
                  <c:v>-4927</c:v>
                </c:pt>
                <c:pt idx="688">
                  <c:v>-4957</c:v>
                </c:pt>
                <c:pt idx="689">
                  <c:v>-4987</c:v>
                </c:pt>
                <c:pt idx="690">
                  <c:v>-5017</c:v>
                </c:pt>
                <c:pt idx="691">
                  <c:v>-5046</c:v>
                </c:pt>
                <c:pt idx="692">
                  <c:v>-5075</c:v>
                </c:pt>
                <c:pt idx="693">
                  <c:v>-5104</c:v>
                </c:pt>
                <c:pt idx="694">
                  <c:v>-5133</c:v>
                </c:pt>
                <c:pt idx="695">
                  <c:v>-5162</c:v>
                </c:pt>
                <c:pt idx="696">
                  <c:v>-5192</c:v>
                </c:pt>
                <c:pt idx="697">
                  <c:v>-5221</c:v>
                </c:pt>
                <c:pt idx="698">
                  <c:v>-5251</c:v>
                </c:pt>
                <c:pt idx="699">
                  <c:v>-5280</c:v>
                </c:pt>
                <c:pt idx="700">
                  <c:v>-5310</c:v>
                </c:pt>
                <c:pt idx="701">
                  <c:v>-5339</c:v>
                </c:pt>
                <c:pt idx="702">
                  <c:v>-5368</c:v>
                </c:pt>
                <c:pt idx="703">
                  <c:v>-5396</c:v>
                </c:pt>
                <c:pt idx="704">
                  <c:v>-5422</c:v>
                </c:pt>
                <c:pt idx="705">
                  <c:v>-5448</c:v>
                </c:pt>
                <c:pt idx="706">
                  <c:v>-5474</c:v>
                </c:pt>
                <c:pt idx="707">
                  <c:v>-5502</c:v>
                </c:pt>
                <c:pt idx="708">
                  <c:v>-5531</c:v>
                </c:pt>
                <c:pt idx="709">
                  <c:v>-5560</c:v>
                </c:pt>
                <c:pt idx="710">
                  <c:v>-5588</c:v>
                </c:pt>
                <c:pt idx="711">
                  <c:v>-5615</c:v>
                </c:pt>
                <c:pt idx="712">
                  <c:v>-5642</c:v>
                </c:pt>
                <c:pt idx="713">
                  <c:v>-5670</c:v>
                </c:pt>
                <c:pt idx="714">
                  <c:v>-5697</c:v>
                </c:pt>
                <c:pt idx="715">
                  <c:v>-5725</c:v>
                </c:pt>
                <c:pt idx="716">
                  <c:v>-5753</c:v>
                </c:pt>
                <c:pt idx="717">
                  <c:v>-5781</c:v>
                </c:pt>
                <c:pt idx="718">
                  <c:v>-5810</c:v>
                </c:pt>
                <c:pt idx="719">
                  <c:v>-5839</c:v>
                </c:pt>
                <c:pt idx="720">
                  <c:v>-5867</c:v>
                </c:pt>
                <c:pt idx="721">
                  <c:v>-5895</c:v>
                </c:pt>
                <c:pt idx="722">
                  <c:v>-5922</c:v>
                </c:pt>
                <c:pt idx="723">
                  <c:v>-5949</c:v>
                </c:pt>
                <c:pt idx="724">
                  <c:v>-5976</c:v>
                </c:pt>
                <c:pt idx="725">
                  <c:v>-6002</c:v>
                </c:pt>
                <c:pt idx="726">
                  <c:v>-6028</c:v>
                </c:pt>
                <c:pt idx="727">
                  <c:v>-6054</c:v>
                </c:pt>
                <c:pt idx="728">
                  <c:v>-6080</c:v>
                </c:pt>
                <c:pt idx="729">
                  <c:v>-6107</c:v>
                </c:pt>
                <c:pt idx="730">
                  <c:v>-6134</c:v>
                </c:pt>
                <c:pt idx="731">
                  <c:v>-6161</c:v>
                </c:pt>
                <c:pt idx="732">
                  <c:v>-6188</c:v>
                </c:pt>
                <c:pt idx="733">
                  <c:v>-6215</c:v>
                </c:pt>
                <c:pt idx="734">
                  <c:v>-6242</c:v>
                </c:pt>
                <c:pt idx="735">
                  <c:v>-6269</c:v>
                </c:pt>
                <c:pt idx="736">
                  <c:v>-6295</c:v>
                </c:pt>
                <c:pt idx="737">
                  <c:v>-6321</c:v>
                </c:pt>
                <c:pt idx="738">
                  <c:v>-6345</c:v>
                </c:pt>
                <c:pt idx="739">
                  <c:v>-6366</c:v>
                </c:pt>
                <c:pt idx="740">
                  <c:v>-6387</c:v>
                </c:pt>
                <c:pt idx="741">
                  <c:v>-6408</c:v>
                </c:pt>
                <c:pt idx="742">
                  <c:v>-6431</c:v>
                </c:pt>
                <c:pt idx="743">
                  <c:v>-6454</c:v>
                </c:pt>
                <c:pt idx="744">
                  <c:v>-6478</c:v>
                </c:pt>
                <c:pt idx="745">
                  <c:v>-6502</c:v>
                </c:pt>
                <c:pt idx="746">
                  <c:v>-6529</c:v>
                </c:pt>
                <c:pt idx="747">
                  <c:v>-6555</c:v>
                </c:pt>
                <c:pt idx="748">
                  <c:v>-6581</c:v>
                </c:pt>
                <c:pt idx="749">
                  <c:v>-6607</c:v>
                </c:pt>
                <c:pt idx="750">
                  <c:v>-6633</c:v>
                </c:pt>
                <c:pt idx="751">
                  <c:v>-6658</c:v>
                </c:pt>
                <c:pt idx="752">
                  <c:v>-6684</c:v>
                </c:pt>
                <c:pt idx="753">
                  <c:v>-6708</c:v>
                </c:pt>
                <c:pt idx="754">
                  <c:v>-6733</c:v>
                </c:pt>
                <c:pt idx="755">
                  <c:v>-6757</c:v>
                </c:pt>
                <c:pt idx="756">
                  <c:v>-6781</c:v>
                </c:pt>
                <c:pt idx="757">
                  <c:v>-6804</c:v>
                </c:pt>
                <c:pt idx="758">
                  <c:v>-6827</c:v>
                </c:pt>
                <c:pt idx="759">
                  <c:v>-6850</c:v>
                </c:pt>
                <c:pt idx="760">
                  <c:v>-6874</c:v>
                </c:pt>
                <c:pt idx="761">
                  <c:v>-6898</c:v>
                </c:pt>
                <c:pt idx="762">
                  <c:v>-6923</c:v>
                </c:pt>
                <c:pt idx="763">
                  <c:v>-6945</c:v>
                </c:pt>
                <c:pt idx="764">
                  <c:v>-6966</c:v>
                </c:pt>
                <c:pt idx="765">
                  <c:v>-6988</c:v>
                </c:pt>
                <c:pt idx="766">
                  <c:v>-7010</c:v>
                </c:pt>
                <c:pt idx="767">
                  <c:v>-7034</c:v>
                </c:pt>
                <c:pt idx="768">
                  <c:v>-7057</c:v>
                </c:pt>
                <c:pt idx="769">
                  <c:v>-7081</c:v>
                </c:pt>
                <c:pt idx="770">
                  <c:v>-7103</c:v>
                </c:pt>
                <c:pt idx="771">
                  <c:v>-7125</c:v>
                </c:pt>
                <c:pt idx="772">
                  <c:v>-7147</c:v>
                </c:pt>
                <c:pt idx="773">
                  <c:v>-7170</c:v>
                </c:pt>
                <c:pt idx="774">
                  <c:v>-7193</c:v>
                </c:pt>
                <c:pt idx="775">
                  <c:v>-7215</c:v>
                </c:pt>
                <c:pt idx="776">
                  <c:v>-7238</c:v>
                </c:pt>
                <c:pt idx="777">
                  <c:v>-7259</c:v>
                </c:pt>
                <c:pt idx="778">
                  <c:v>-7280</c:v>
                </c:pt>
                <c:pt idx="779">
                  <c:v>-7300</c:v>
                </c:pt>
                <c:pt idx="780">
                  <c:v>-7322</c:v>
                </c:pt>
                <c:pt idx="781">
                  <c:v>-7345</c:v>
                </c:pt>
                <c:pt idx="782">
                  <c:v>-7368</c:v>
                </c:pt>
                <c:pt idx="783">
                  <c:v>-7392</c:v>
                </c:pt>
                <c:pt idx="784">
                  <c:v>-7412</c:v>
                </c:pt>
                <c:pt idx="785">
                  <c:v>-7432</c:v>
                </c:pt>
                <c:pt idx="786">
                  <c:v>-7452</c:v>
                </c:pt>
                <c:pt idx="787">
                  <c:v>-7473</c:v>
                </c:pt>
                <c:pt idx="788">
                  <c:v>-7495</c:v>
                </c:pt>
                <c:pt idx="789">
                  <c:v>-7516</c:v>
                </c:pt>
                <c:pt idx="790">
                  <c:v>-7538</c:v>
                </c:pt>
                <c:pt idx="791">
                  <c:v>-7560</c:v>
                </c:pt>
                <c:pt idx="792">
                  <c:v>-7581</c:v>
                </c:pt>
                <c:pt idx="793">
                  <c:v>-7603</c:v>
                </c:pt>
                <c:pt idx="794">
                  <c:v>-7625</c:v>
                </c:pt>
                <c:pt idx="795">
                  <c:v>-7648</c:v>
                </c:pt>
                <c:pt idx="796">
                  <c:v>-7671</c:v>
                </c:pt>
                <c:pt idx="797">
                  <c:v>-7695</c:v>
                </c:pt>
                <c:pt idx="798">
                  <c:v>-7717</c:v>
                </c:pt>
                <c:pt idx="799">
                  <c:v>-7739</c:v>
                </c:pt>
                <c:pt idx="800">
                  <c:v>-7761</c:v>
                </c:pt>
                <c:pt idx="801">
                  <c:v>-7783</c:v>
                </c:pt>
                <c:pt idx="802">
                  <c:v>-7805</c:v>
                </c:pt>
                <c:pt idx="803">
                  <c:v>-7826</c:v>
                </c:pt>
                <c:pt idx="804">
                  <c:v>-7848</c:v>
                </c:pt>
                <c:pt idx="805">
                  <c:v>-7869</c:v>
                </c:pt>
                <c:pt idx="806">
                  <c:v>-7889</c:v>
                </c:pt>
                <c:pt idx="807">
                  <c:v>-7910</c:v>
                </c:pt>
                <c:pt idx="808">
                  <c:v>-7931</c:v>
                </c:pt>
                <c:pt idx="809">
                  <c:v>-7952</c:v>
                </c:pt>
                <c:pt idx="810">
                  <c:v>-7973</c:v>
                </c:pt>
                <c:pt idx="811">
                  <c:v>-7994</c:v>
                </c:pt>
                <c:pt idx="812">
                  <c:v>-8015</c:v>
                </c:pt>
                <c:pt idx="813">
                  <c:v>-8036</c:v>
                </c:pt>
                <c:pt idx="814">
                  <c:v>-8057</c:v>
                </c:pt>
                <c:pt idx="815">
                  <c:v>-8078</c:v>
                </c:pt>
                <c:pt idx="816">
                  <c:v>-8099</c:v>
                </c:pt>
                <c:pt idx="817">
                  <c:v>-8119</c:v>
                </c:pt>
                <c:pt idx="818">
                  <c:v>-8140</c:v>
                </c:pt>
                <c:pt idx="819">
                  <c:v>-8160</c:v>
                </c:pt>
                <c:pt idx="820">
                  <c:v>-8181</c:v>
                </c:pt>
                <c:pt idx="821">
                  <c:v>-8201</c:v>
                </c:pt>
                <c:pt idx="822">
                  <c:v>-8221</c:v>
                </c:pt>
                <c:pt idx="823">
                  <c:v>-8241</c:v>
                </c:pt>
                <c:pt idx="824">
                  <c:v>-8262</c:v>
                </c:pt>
                <c:pt idx="825">
                  <c:v>-8282</c:v>
                </c:pt>
                <c:pt idx="826">
                  <c:v>-8302</c:v>
                </c:pt>
                <c:pt idx="827">
                  <c:v>-8322</c:v>
                </c:pt>
                <c:pt idx="828">
                  <c:v>-8342</c:v>
                </c:pt>
                <c:pt idx="829">
                  <c:v>-8362</c:v>
                </c:pt>
                <c:pt idx="830">
                  <c:v>-8381</c:v>
                </c:pt>
                <c:pt idx="831">
                  <c:v>-8401</c:v>
                </c:pt>
                <c:pt idx="832">
                  <c:v>-8421</c:v>
                </c:pt>
                <c:pt idx="833">
                  <c:v>-8440</c:v>
                </c:pt>
                <c:pt idx="834">
                  <c:v>-8460</c:v>
                </c:pt>
                <c:pt idx="835">
                  <c:v>-8479</c:v>
                </c:pt>
                <c:pt idx="836">
                  <c:v>-8499</c:v>
                </c:pt>
                <c:pt idx="837">
                  <c:v>-8519</c:v>
                </c:pt>
                <c:pt idx="838">
                  <c:v>-8539</c:v>
                </c:pt>
                <c:pt idx="839">
                  <c:v>-8559</c:v>
                </c:pt>
                <c:pt idx="840">
                  <c:v>-8579</c:v>
                </c:pt>
                <c:pt idx="841">
                  <c:v>-8598</c:v>
                </c:pt>
                <c:pt idx="842">
                  <c:v>-8617</c:v>
                </c:pt>
                <c:pt idx="843">
                  <c:v>-8635</c:v>
                </c:pt>
                <c:pt idx="844">
                  <c:v>-8654</c:v>
                </c:pt>
                <c:pt idx="845">
                  <c:v>-8673</c:v>
                </c:pt>
                <c:pt idx="846">
                  <c:v>-8692</c:v>
                </c:pt>
                <c:pt idx="847">
                  <c:v>-8710</c:v>
                </c:pt>
                <c:pt idx="848">
                  <c:v>-8729</c:v>
                </c:pt>
                <c:pt idx="849">
                  <c:v>-8747</c:v>
                </c:pt>
                <c:pt idx="850">
                  <c:v>-8766</c:v>
                </c:pt>
                <c:pt idx="851">
                  <c:v>-8784</c:v>
                </c:pt>
                <c:pt idx="852">
                  <c:v>-8802</c:v>
                </c:pt>
                <c:pt idx="853">
                  <c:v>-8820</c:v>
                </c:pt>
                <c:pt idx="854">
                  <c:v>-8839</c:v>
                </c:pt>
                <c:pt idx="855">
                  <c:v>-8857</c:v>
                </c:pt>
                <c:pt idx="856">
                  <c:v>-8875</c:v>
                </c:pt>
                <c:pt idx="857">
                  <c:v>-8893</c:v>
                </c:pt>
                <c:pt idx="858">
                  <c:v>-8911</c:v>
                </c:pt>
                <c:pt idx="859">
                  <c:v>-8928</c:v>
                </c:pt>
                <c:pt idx="860">
                  <c:v>-8946</c:v>
                </c:pt>
                <c:pt idx="861">
                  <c:v>-8964</c:v>
                </c:pt>
                <c:pt idx="862">
                  <c:v>-8981</c:v>
                </c:pt>
                <c:pt idx="863">
                  <c:v>-8999</c:v>
                </c:pt>
                <c:pt idx="864">
                  <c:v>-9017</c:v>
                </c:pt>
                <c:pt idx="865">
                  <c:v>-9035</c:v>
                </c:pt>
                <c:pt idx="866">
                  <c:v>-9053</c:v>
                </c:pt>
                <c:pt idx="867">
                  <c:v>-9072</c:v>
                </c:pt>
                <c:pt idx="868">
                  <c:v>-9090</c:v>
                </c:pt>
                <c:pt idx="869">
                  <c:v>-9108</c:v>
                </c:pt>
                <c:pt idx="870">
                  <c:v>-9126</c:v>
                </c:pt>
                <c:pt idx="871">
                  <c:v>-9144</c:v>
                </c:pt>
                <c:pt idx="872">
                  <c:v>-9161</c:v>
                </c:pt>
                <c:pt idx="873">
                  <c:v>-9178</c:v>
                </c:pt>
                <c:pt idx="874">
                  <c:v>-9195</c:v>
                </c:pt>
                <c:pt idx="875">
                  <c:v>-9212</c:v>
                </c:pt>
                <c:pt idx="876">
                  <c:v>-9230</c:v>
                </c:pt>
                <c:pt idx="877">
                  <c:v>-9248</c:v>
                </c:pt>
                <c:pt idx="878">
                  <c:v>-9265</c:v>
                </c:pt>
                <c:pt idx="879">
                  <c:v>-9283</c:v>
                </c:pt>
                <c:pt idx="880">
                  <c:v>-9300</c:v>
                </c:pt>
                <c:pt idx="881">
                  <c:v>-9318</c:v>
                </c:pt>
                <c:pt idx="882">
                  <c:v>-9334</c:v>
                </c:pt>
                <c:pt idx="883">
                  <c:v>-9350</c:v>
                </c:pt>
                <c:pt idx="884">
                  <c:v>-9367</c:v>
                </c:pt>
                <c:pt idx="885">
                  <c:v>-9382</c:v>
                </c:pt>
                <c:pt idx="886">
                  <c:v>-9389</c:v>
                </c:pt>
                <c:pt idx="887">
                  <c:v>-9397</c:v>
                </c:pt>
                <c:pt idx="888">
                  <c:v>-9404</c:v>
                </c:pt>
                <c:pt idx="889">
                  <c:v>-9418</c:v>
                </c:pt>
                <c:pt idx="890">
                  <c:v>-9435</c:v>
                </c:pt>
                <c:pt idx="891">
                  <c:v>-9452</c:v>
                </c:pt>
                <c:pt idx="892">
                  <c:v>-9468</c:v>
                </c:pt>
                <c:pt idx="893">
                  <c:v>-9485</c:v>
                </c:pt>
                <c:pt idx="894">
                  <c:v>-9502</c:v>
                </c:pt>
                <c:pt idx="895">
                  <c:v>-9518</c:v>
                </c:pt>
                <c:pt idx="896">
                  <c:v>-9535</c:v>
                </c:pt>
                <c:pt idx="897">
                  <c:v>-9551</c:v>
                </c:pt>
                <c:pt idx="898">
                  <c:v>-9568</c:v>
                </c:pt>
                <c:pt idx="899">
                  <c:v>-9584</c:v>
                </c:pt>
                <c:pt idx="900">
                  <c:v>-9601</c:v>
                </c:pt>
                <c:pt idx="901">
                  <c:v>-9617</c:v>
                </c:pt>
                <c:pt idx="902">
                  <c:v>-9633</c:v>
                </c:pt>
                <c:pt idx="903">
                  <c:v>-9649</c:v>
                </c:pt>
                <c:pt idx="904">
                  <c:v>-9665</c:v>
                </c:pt>
                <c:pt idx="905">
                  <c:v>-9681</c:v>
                </c:pt>
                <c:pt idx="906">
                  <c:v>-9697</c:v>
                </c:pt>
                <c:pt idx="907">
                  <c:v>-9713</c:v>
                </c:pt>
                <c:pt idx="908">
                  <c:v>-9729</c:v>
                </c:pt>
                <c:pt idx="909">
                  <c:v>-9745</c:v>
                </c:pt>
                <c:pt idx="910">
                  <c:v>-9761</c:v>
                </c:pt>
                <c:pt idx="911">
                  <c:v>-9778</c:v>
                </c:pt>
                <c:pt idx="912">
                  <c:v>-9794</c:v>
                </c:pt>
                <c:pt idx="913">
                  <c:v>-9811</c:v>
                </c:pt>
                <c:pt idx="914">
                  <c:v>-9826</c:v>
                </c:pt>
                <c:pt idx="915">
                  <c:v>-9842</c:v>
                </c:pt>
                <c:pt idx="916">
                  <c:v>-9857</c:v>
                </c:pt>
                <c:pt idx="917">
                  <c:v>-9873</c:v>
                </c:pt>
                <c:pt idx="918">
                  <c:v>-9888</c:v>
                </c:pt>
                <c:pt idx="919">
                  <c:v>-9903</c:v>
                </c:pt>
                <c:pt idx="920">
                  <c:v>-9918</c:v>
                </c:pt>
                <c:pt idx="921">
                  <c:v>-9933</c:v>
                </c:pt>
                <c:pt idx="922">
                  <c:v>-9948</c:v>
                </c:pt>
                <c:pt idx="923">
                  <c:v>-9963</c:v>
                </c:pt>
                <c:pt idx="924">
                  <c:v>-9979</c:v>
                </c:pt>
                <c:pt idx="925">
                  <c:v>-9995</c:v>
                </c:pt>
                <c:pt idx="926">
                  <c:v>-10011</c:v>
                </c:pt>
                <c:pt idx="927">
                  <c:v>-10026</c:v>
                </c:pt>
                <c:pt idx="928">
                  <c:v>-10041</c:v>
                </c:pt>
                <c:pt idx="929">
                  <c:v>-10056</c:v>
                </c:pt>
                <c:pt idx="930">
                  <c:v>-10070</c:v>
                </c:pt>
                <c:pt idx="931">
                  <c:v>-10085</c:v>
                </c:pt>
                <c:pt idx="932">
                  <c:v>-10099</c:v>
                </c:pt>
                <c:pt idx="933">
                  <c:v>-10114</c:v>
                </c:pt>
                <c:pt idx="934">
                  <c:v>-10128</c:v>
                </c:pt>
                <c:pt idx="935">
                  <c:v>-10142</c:v>
                </c:pt>
                <c:pt idx="936">
                  <c:v>-10157</c:v>
                </c:pt>
                <c:pt idx="937">
                  <c:v>-10171</c:v>
                </c:pt>
                <c:pt idx="938">
                  <c:v>-10186</c:v>
                </c:pt>
                <c:pt idx="939">
                  <c:v>-10201</c:v>
                </c:pt>
                <c:pt idx="940">
                  <c:v>-10216</c:v>
                </c:pt>
                <c:pt idx="941">
                  <c:v>-10231</c:v>
                </c:pt>
                <c:pt idx="942">
                  <c:v>-10245</c:v>
                </c:pt>
                <c:pt idx="943">
                  <c:v>-10259</c:v>
                </c:pt>
                <c:pt idx="944">
                  <c:v>-10272</c:v>
                </c:pt>
                <c:pt idx="945">
                  <c:v>-10286</c:v>
                </c:pt>
                <c:pt idx="946">
                  <c:v>-10300</c:v>
                </c:pt>
                <c:pt idx="947">
                  <c:v>-10314</c:v>
                </c:pt>
                <c:pt idx="948">
                  <c:v>-10327</c:v>
                </c:pt>
                <c:pt idx="949">
                  <c:v>-10341</c:v>
                </c:pt>
                <c:pt idx="950">
                  <c:v>-10355</c:v>
                </c:pt>
                <c:pt idx="951">
                  <c:v>-10368</c:v>
                </c:pt>
                <c:pt idx="952">
                  <c:v>-10382</c:v>
                </c:pt>
                <c:pt idx="953">
                  <c:v>-10395</c:v>
                </c:pt>
                <c:pt idx="954">
                  <c:v>-10408</c:v>
                </c:pt>
                <c:pt idx="955">
                  <c:v>-10422</c:v>
                </c:pt>
                <c:pt idx="956">
                  <c:v>-10436</c:v>
                </c:pt>
                <c:pt idx="957">
                  <c:v>-10450</c:v>
                </c:pt>
                <c:pt idx="958">
                  <c:v>-10464</c:v>
                </c:pt>
                <c:pt idx="959">
                  <c:v>-10477</c:v>
                </c:pt>
                <c:pt idx="960">
                  <c:v>-10490</c:v>
                </c:pt>
                <c:pt idx="961">
                  <c:v>-10503</c:v>
                </c:pt>
                <c:pt idx="962">
                  <c:v>-10516</c:v>
                </c:pt>
                <c:pt idx="963">
                  <c:v>-10530</c:v>
                </c:pt>
                <c:pt idx="964">
                  <c:v>-10544</c:v>
                </c:pt>
                <c:pt idx="965">
                  <c:v>-10558</c:v>
                </c:pt>
                <c:pt idx="966">
                  <c:v>-10571</c:v>
                </c:pt>
                <c:pt idx="967">
                  <c:v>-10585</c:v>
                </c:pt>
                <c:pt idx="968">
                  <c:v>-10599</c:v>
                </c:pt>
                <c:pt idx="969">
                  <c:v>-10612</c:v>
                </c:pt>
                <c:pt idx="970">
                  <c:v>-10626</c:v>
                </c:pt>
                <c:pt idx="971">
                  <c:v>-10639</c:v>
                </c:pt>
                <c:pt idx="972">
                  <c:v>-10653</c:v>
                </c:pt>
                <c:pt idx="973">
                  <c:v>-10666</c:v>
                </c:pt>
                <c:pt idx="974">
                  <c:v>-10678</c:v>
                </c:pt>
                <c:pt idx="975">
                  <c:v>-10690</c:v>
                </c:pt>
                <c:pt idx="976">
                  <c:v>-10702</c:v>
                </c:pt>
                <c:pt idx="977">
                  <c:v>-10715</c:v>
                </c:pt>
                <c:pt idx="978">
                  <c:v>-10727</c:v>
                </c:pt>
                <c:pt idx="979">
                  <c:v>-10739</c:v>
                </c:pt>
                <c:pt idx="980">
                  <c:v>-10751</c:v>
                </c:pt>
                <c:pt idx="981">
                  <c:v>-10763</c:v>
                </c:pt>
                <c:pt idx="982">
                  <c:v>-10775</c:v>
                </c:pt>
                <c:pt idx="983">
                  <c:v>-10787</c:v>
                </c:pt>
                <c:pt idx="984">
                  <c:v>-10799</c:v>
                </c:pt>
                <c:pt idx="985">
                  <c:v>-10812</c:v>
                </c:pt>
                <c:pt idx="986">
                  <c:v>-10825</c:v>
                </c:pt>
                <c:pt idx="987">
                  <c:v>-10837</c:v>
                </c:pt>
                <c:pt idx="988">
                  <c:v>-10850</c:v>
                </c:pt>
                <c:pt idx="989">
                  <c:v>-10862</c:v>
                </c:pt>
                <c:pt idx="990">
                  <c:v>-10875</c:v>
                </c:pt>
                <c:pt idx="991">
                  <c:v>-10886</c:v>
                </c:pt>
                <c:pt idx="992">
                  <c:v>-10896</c:v>
                </c:pt>
                <c:pt idx="993">
                  <c:v>-10906</c:v>
                </c:pt>
                <c:pt idx="994">
                  <c:v>-10915</c:v>
                </c:pt>
                <c:pt idx="995">
                  <c:v>-10919</c:v>
                </c:pt>
                <c:pt idx="996">
                  <c:v>-10924</c:v>
                </c:pt>
                <c:pt idx="997">
                  <c:v>-10929</c:v>
                </c:pt>
                <c:pt idx="998">
                  <c:v>-10938</c:v>
                </c:pt>
                <c:pt idx="999">
                  <c:v>-10948</c:v>
                </c:pt>
                <c:pt idx="1000">
                  <c:v>-10958</c:v>
                </c:pt>
                <c:pt idx="1001">
                  <c:v>-10969</c:v>
                </c:pt>
                <c:pt idx="1002">
                  <c:v>-10982</c:v>
                </c:pt>
                <c:pt idx="1003">
                  <c:v>-10995</c:v>
                </c:pt>
                <c:pt idx="1004">
                  <c:v>-11008</c:v>
                </c:pt>
                <c:pt idx="1005">
                  <c:v>-11018</c:v>
                </c:pt>
                <c:pt idx="1006">
                  <c:v>-11027</c:v>
                </c:pt>
                <c:pt idx="1007">
                  <c:v>-11036</c:v>
                </c:pt>
                <c:pt idx="1008">
                  <c:v>-11046</c:v>
                </c:pt>
                <c:pt idx="1009">
                  <c:v>-11058</c:v>
                </c:pt>
                <c:pt idx="1010">
                  <c:v>-11071</c:v>
                </c:pt>
                <c:pt idx="1011">
                  <c:v>-11084</c:v>
                </c:pt>
                <c:pt idx="1012">
                  <c:v>-11094</c:v>
                </c:pt>
                <c:pt idx="1013">
                  <c:v>-11103</c:v>
                </c:pt>
                <c:pt idx="1014">
                  <c:v>-11113</c:v>
                </c:pt>
                <c:pt idx="1015">
                  <c:v>-11123</c:v>
                </c:pt>
                <c:pt idx="1016">
                  <c:v>-11134</c:v>
                </c:pt>
                <c:pt idx="1017">
                  <c:v>-11146</c:v>
                </c:pt>
                <c:pt idx="1018">
                  <c:v>-11157</c:v>
                </c:pt>
                <c:pt idx="1019">
                  <c:v>-11168</c:v>
                </c:pt>
                <c:pt idx="1020">
                  <c:v>-11180</c:v>
                </c:pt>
                <c:pt idx="1021">
                  <c:v>-11191</c:v>
                </c:pt>
                <c:pt idx="1022">
                  <c:v>-11203</c:v>
                </c:pt>
                <c:pt idx="1023">
                  <c:v>-11215</c:v>
                </c:pt>
                <c:pt idx="1024">
                  <c:v>-11227</c:v>
                </c:pt>
                <c:pt idx="1025">
                  <c:v>-11239</c:v>
                </c:pt>
                <c:pt idx="1026">
                  <c:v>-11250</c:v>
                </c:pt>
                <c:pt idx="1027">
                  <c:v>-11261</c:v>
                </c:pt>
                <c:pt idx="1028">
                  <c:v>-11272</c:v>
                </c:pt>
                <c:pt idx="1029">
                  <c:v>-11283</c:v>
                </c:pt>
                <c:pt idx="1030">
                  <c:v>-11294</c:v>
                </c:pt>
                <c:pt idx="1031">
                  <c:v>-11305</c:v>
                </c:pt>
                <c:pt idx="1032">
                  <c:v>-11315</c:v>
                </c:pt>
                <c:pt idx="1033">
                  <c:v>-11327</c:v>
                </c:pt>
                <c:pt idx="1034">
                  <c:v>-11339</c:v>
                </c:pt>
                <c:pt idx="1035">
                  <c:v>-11350</c:v>
                </c:pt>
                <c:pt idx="1036">
                  <c:v>-11362</c:v>
                </c:pt>
                <c:pt idx="1037">
                  <c:v>-11372</c:v>
                </c:pt>
                <c:pt idx="1038">
                  <c:v>-11383</c:v>
                </c:pt>
                <c:pt idx="1039">
                  <c:v>-11393</c:v>
                </c:pt>
                <c:pt idx="1040">
                  <c:v>-11403</c:v>
                </c:pt>
                <c:pt idx="1041">
                  <c:v>-11414</c:v>
                </c:pt>
                <c:pt idx="1042">
                  <c:v>-11424</c:v>
                </c:pt>
                <c:pt idx="1043">
                  <c:v>-11434</c:v>
                </c:pt>
                <c:pt idx="1044">
                  <c:v>-11444</c:v>
                </c:pt>
                <c:pt idx="1045">
                  <c:v>-11455</c:v>
                </c:pt>
                <c:pt idx="1046">
                  <c:v>-11465</c:v>
                </c:pt>
                <c:pt idx="1047">
                  <c:v>-11474</c:v>
                </c:pt>
                <c:pt idx="1048">
                  <c:v>-11483</c:v>
                </c:pt>
                <c:pt idx="1049">
                  <c:v>-11492</c:v>
                </c:pt>
                <c:pt idx="1050">
                  <c:v>-11503</c:v>
                </c:pt>
                <c:pt idx="1051">
                  <c:v>-11514</c:v>
                </c:pt>
                <c:pt idx="1052">
                  <c:v>-11525</c:v>
                </c:pt>
                <c:pt idx="1053">
                  <c:v>-11535</c:v>
                </c:pt>
                <c:pt idx="1054">
                  <c:v>-11545</c:v>
                </c:pt>
                <c:pt idx="1055">
                  <c:v>-11555</c:v>
                </c:pt>
                <c:pt idx="1056">
                  <c:v>-11565</c:v>
                </c:pt>
                <c:pt idx="1057">
                  <c:v>-11566</c:v>
                </c:pt>
                <c:pt idx="1058">
                  <c:v>-11566</c:v>
                </c:pt>
                <c:pt idx="1059">
                  <c:v>-11565</c:v>
                </c:pt>
                <c:pt idx="1060">
                  <c:v>-11565</c:v>
                </c:pt>
                <c:pt idx="1061">
                  <c:v>-11565</c:v>
                </c:pt>
                <c:pt idx="1062">
                  <c:v>-11565</c:v>
                </c:pt>
                <c:pt idx="1063">
                  <c:v>-11565</c:v>
                </c:pt>
                <c:pt idx="1064">
                  <c:v>-11576</c:v>
                </c:pt>
                <c:pt idx="1065">
                  <c:v>-11587</c:v>
                </c:pt>
                <c:pt idx="1066">
                  <c:v>-11597</c:v>
                </c:pt>
                <c:pt idx="1067">
                  <c:v>-11608</c:v>
                </c:pt>
                <c:pt idx="1068">
                  <c:v>-11618</c:v>
                </c:pt>
                <c:pt idx="1069">
                  <c:v>-11629</c:v>
                </c:pt>
                <c:pt idx="1070">
                  <c:v>-11639</c:v>
                </c:pt>
                <c:pt idx="1071">
                  <c:v>-11650</c:v>
                </c:pt>
                <c:pt idx="1072">
                  <c:v>-11660</c:v>
                </c:pt>
                <c:pt idx="1073">
                  <c:v>-11670</c:v>
                </c:pt>
                <c:pt idx="1074">
                  <c:v>-11680</c:v>
                </c:pt>
                <c:pt idx="1075">
                  <c:v>-11690</c:v>
                </c:pt>
                <c:pt idx="1076">
                  <c:v>-11700</c:v>
                </c:pt>
                <c:pt idx="1077">
                  <c:v>-11708</c:v>
                </c:pt>
                <c:pt idx="1078">
                  <c:v>-11707</c:v>
                </c:pt>
                <c:pt idx="1079">
                  <c:v>-11706</c:v>
                </c:pt>
                <c:pt idx="1080">
                  <c:v>-11706</c:v>
                </c:pt>
                <c:pt idx="1081">
                  <c:v>-11706</c:v>
                </c:pt>
                <c:pt idx="1082">
                  <c:v>-11706</c:v>
                </c:pt>
                <c:pt idx="1083">
                  <c:v>-11706</c:v>
                </c:pt>
                <c:pt idx="1084">
                  <c:v>-11706</c:v>
                </c:pt>
                <c:pt idx="1085">
                  <c:v>-11706</c:v>
                </c:pt>
                <c:pt idx="1086">
                  <c:v>-11706</c:v>
                </c:pt>
                <c:pt idx="1087">
                  <c:v>-11706</c:v>
                </c:pt>
                <c:pt idx="1088">
                  <c:v>-11706</c:v>
                </c:pt>
                <c:pt idx="1089">
                  <c:v>-11706</c:v>
                </c:pt>
                <c:pt idx="1090">
                  <c:v>-11707</c:v>
                </c:pt>
                <c:pt idx="1091">
                  <c:v>-11707</c:v>
                </c:pt>
                <c:pt idx="1092">
                  <c:v>-11707</c:v>
                </c:pt>
                <c:pt idx="1093">
                  <c:v>-11707</c:v>
                </c:pt>
                <c:pt idx="1094">
                  <c:v>-11707</c:v>
                </c:pt>
                <c:pt idx="1095">
                  <c:v>-11707</c:v>
                </c:pt>
                <c:pt idx="1096">
                  <c:v>-11707</c:v>
                </c:pt>
                <c:pt idx="1097">
                  <c:v>-11707</c:v>
                </c:pt>
                <c:pt idx="1098">
                  <c:v>-11706</c:v>
                </c:pt>
                <c:pt idx="1099">
                  <c:v>-11706</c:v>
                </c:pt>
                <c:pt idx="1100">
                  <c:v>-11705</c:v>
                </c:pt>
                <c:pt idx="1101">
                  <c:v>-11704</c:v>
                </c:pt>
                <c:pt idx="1102">
                  <c:v>-11704</c:v>
                </c:pt>
                <c:pt idx="1103">
                  <c:v>-11704</c:v>
                </c:pt>
                <c:pt idx="1104">
                  <c:v>-11703</c:v>
                </c:pt>
                <c:pt idx="1105">
                  <c:v>-11706</c:v>
                </c:pt>
                <c:pt idx="1106">
                  <c:v>-11711</c:v>
                </c:pt>
                <c:pt idx="1107">
                  <c:v>-11716</c:v>
                </c:pt>
                <c:pt idx="1108">
                  <c:v>-11721</c:v>
                </c:pt>
                <c:pt idx="1109">
                  <c:v>-11720</c:v>
                </c:pt>
                <c:pt idx="1110">
                  <c:v>-11719</c:v>
                </c:pt>
                <c:pt idx="1111">
                  <c:v>-11718</c:v>
                </c:pt>
                <c:pt idx="1112">
                  <c:v>-11723</c:v>
                </c:pt>
                <c:pt idx="1113">
                  <c:v>-11734</c:v>
                </c:pt>
                <c:pt idx="1114">
                  <c:v>-11744</c:v>
                </c:pt>
                <c:pt idx="1115">
                  <c:v>-11755</c:v>
                </c:pt>
                <c:pt idx="1116">
                  <c:v>-11755</c:v>
                </c:pt>
                <c:pt idx="1117">
                  <c:v>-11754</c:v>
                </c:pt>
                <c:pt idx="1118">
                  <c:v>-11754</c:v>
                </c:pt>
                <c:pt idx="1119">
                  <c:v>-11754</c:v>
                </c:pt>
                <c:pt idx="1120">
                  <c:v>-11753</c:v>
                </c:pt>
                <c:pt idx="1121">
                  <c:v>-11753</c:v>
                </c:pt>
                <c:pt idx="1122">
                  <c:v>-11753</c:v>
                </c:pt>
                <c:pt idx="1123">
                  <c:v>-11752</c:v>
                </c:pt>
                <c:pt idx="1124">
                  <c:v>-11752</c:v>
                </c:pt>
                <c:pt idx="1125">
                  <c:v>-11752</c:v>
                </c:pt>
                <c:pt idx="1126">
                  <c:v>-11758</c:v>
                </c:pt>
                <c:pt idx="1127">
                  <c:v>-11768</c:v>
                </c:pt>
                <c:pt idx="1128">
                  <c:v>-11779</c:v>
                </c:pt>
                <c:pt idx="1129">
                  <c:v>-11788</c:v>
                </c:pt>
                <c:pt idx="1130">
                  <c:v>-11787</c:v>
                </c:pt>
                <c:pt idx="1131">
                  <c:v>-11787</c:v>
                </c:pt>
                <c:pt idx="1132">
                  <c:v>-11786</c:v>
                </c:pt>
                <c:pt idx="1133">
                  <c:v>-11792</c:v>
                </c:pt>
                <c:pt idx="1134">
                  <c:v>-11803</c:v>
                </c:pt>
                <c:pt idx="1135">
                  <c:v>-11813</c:v>
                </c:pt>
                <c:pt idx="1136">
                  <c:v>-11820</c:v>
                </c:pt>
                <c:pt idx="1137">
                  <c:v>-11821</c:v>
                </c:pt>
                <c:pt idx="1138">
                  <c:v>-11821</c:v>
                </c:pt>
                <c:pt idx="1139">
                  <c:v>-11821</c:v>
                </c:pt>
                <c:pt idx="1140">
                  <c:v>-11819</c:v>
                </c:pt>
                <c:pt idx="1141">
                  <c:v>-11816</c:v>
                </c:pt>
                <c:pt idx="1142">
                  <c:v>-11813</c:v>
                </c:pt>
                <c:pt idx="1143">
                  <c:v>-11811</c:v>
                </c:pt>
                <c:pt idx="1144">
                  <c:v>-11810</c:v>
                </c:pt>
                <c:pt idx="1145">
                  <c:v>-11810</c:v>
                </c:pt>
                <c:pt idx="1146">
                  <c:v>-11809</c:v>
                </c:pt>
                <c:pt idx="1147">
                  <c:v>-11816</c:v>
                </c:pt>
                <c:pt idx="1148">
                  <c:v>-11825</c:v>
                </c:pt>
                <c:pt idx="1149">
                  <c:v>-11834</c:v>
                </c:pt>
                <c:pt idx="1150">
                  <c:v>-11843</c:v>
                </c:pt>
                <c:pt idx="1151">
                  <c:v>-11852</c:v>
                </c:pt>
                <c:pt idx="1152">
                  <c:v>-11861</c:v>
                </c:pt>
                <c:pt idx="1153">
                  <c:v>-11870</c:v>
                </c:pt>
                <c:pt idx="1154">
                  <c:v>-11880</c:v>
                </c:pt>
                <c:pt idx="1155">
                  <c:v>-11890</c:v>
                </c:pt>
                <c:pt idx="1156">
                  <c:v>-11900</c:v>
                </c:pt>
                <c:pt idx="1157">
                  <c:v>-11910</c:v>
                </c:pt>
                <c:pt idx="1158">
                  <c:v>-11919</c:v>
                </c:pt>
                <c:pt idx="1159">
                  <c:v>-11929</c:v>
                </c:pt>
                <c:pt idx="1160">
                  <c:v>-11939</c:v>
                </c:pt>
                <c:pt idx="1161">
                  <c:v>-11948</c:v>
                </c:pt>
                <c:pt idx="1162">
                  <c:v>-11958</c:v>
                </c:pt>
                <c:pt idx="1163">
                  <c:v>-11968</c:v>
                </c:pt>
                <c:pt idx="1164">
                  <c:v>-11977</c:v>
                </c:pt>
                <c:pt idx="1165">
                  <c:v>-11987</c:v>
                </c:pt>
                <c:pt idx="1166">
                  <c:v>-11996</c:v>
                </c:pt>
                <c:pt idx="1167">
                  <c:v>-12006</c:v>
                </c:pt>
                <c:pt idx="1168">
                  <c:v>-12015</c:v>
                </c:pt>
                <c:pt idx="1169">
                  <c:v>-12024</c:v>
                </c:pt>
                <c:pt idx="1170">
                  <c:v>-12034</c:v>
                </c:pt>
                <c:pt idx="1171">
                  <c:v>-12042</c:v>
                </c:pt>
                <c:pt idx="1172">
                  <c:v>-12050</c:v>
                </c:pt>
                <c:pt idx="1173">
                  <c:v>-12059</c:v>
                </c:pt>
                <c:pt idx="1174">
                  <c:v>-12067</c:v>
                </c:pt>
                <c:pt idx="1175">
                  <c:v>-12076</c:v>
                </c:pt>
                <c:pt idx="1176">
                  <c:v>-12085</c:v>
                </c:pt>
                <c:pt idx="1177">
                  <c:v>-12094</c:v>
                </c:pt>
                <c:pt idx="1178">
                  <c:v>-12094</c:v>
                </c:pt>
                <c:pt idx="1179">
                  <c:v>-12093</c:v>
                </c:pt>
                <c:pt idx="1180">
                  <c:v>-12092</c:v>
                </c:pt>
                <c:pt idx="1181">
                  <c:v>-12090</c:v>
                </c:pt>
                <c:pt idx="1182">
                  <c:v>-12087</c:v>
                </c:pt>
                <c:pt idx="1183">
                  <c:v>-12084</c:v>
                </c:pt>
                <c:pt idx="1184">
                  <c:v>-12082</c:v>
                </c:pt>
                <c:pt idx="1185">
                  <c:v>-12080</c:v>
                </c:pt>
                <c:pt idx="1186">
                  <c:v>-12078</c:v>
                </c:pt>
                <c:pt idx="1187">
                  <c:v>-12076</c:v>
                </c:pt>
                <c:pt idx="1188">
                  <c:v>-12075</c:v>
                </c:pt>
                <c:pt idx="1189">
                  <c:v>-12074</c:v>
                </c:pt>
                <c:pt idx="1190">
                  <c:v>-12073</c:v>
                </c:pt>
                <c:pt idx="1191">
                  <c:v>-12072</c:v>
                </c:pt>
                <c:pt idx="1192">
                  <c:v>-12072</c:v>
                </c:pt>
                <c:pt idx="1193">
                  <c:v>-12072</c:v>
                </c:pt>
                <c:pt idx="1194">
                  <c:v>-12072</c:v>
                </c:pt>
                <c:pt idx="1195">
                  <c:v>-12071</c:v>
                </c:pt>
                <c:pt idx="1196">
                  <c:v>-12070</c:v>
                </c:pt>
                <c:pt idx="1197">
                  <c:v>-12069</c:v>
                </c:pt>
                <c:pt idx="1198">
                  <c:v>-12068</c:v>
                </c:pt>
                <c:pt idx="1199">
                  <c:v>-12067</c:v>
                </c:pt>
                <c:pt idx="1200">
                  <c:v>-12066</c:v>
                </c:pt>
                <c:pt idx="1201">
                  <c:v>-12065</c:v>
                </c:pt>
                <c:pt idx="1202">
                  <c:v>-12064</c:v>
                </c:pt>
                <c:pt idx="1203">
                  <c:v>-12063</c:v>
                </c:pt>
                <c:pt idx="1204">
                  <c:v>-12062</c:v>
                </c:pt>
                <c:pt idx="1205">
                  <c:v>-12068</c:v>
                </c:pt>
                <c:pt idx="1206">
                  <c:v>-12076</c:v>
                </c:pt>
                <c:pt idx="1207">
                  <c:v>-12085</c:v>
                </c:pt>
                <c:pt idx="1208">
                  <c:v>-12094</c:v>
                </c:pt>
                <c:pt idx="1209">
                  <c:v>-12104</c:v>
                </c:pt>
                <c:pt idx="1210">
                  <c:v>-12114</c:v>
                </c:pt>
                <c:pt idx="1211">
                  <c:v>-12123</c:v>
                </c:pt>
                <c:pt idx="1212">
                  <c:v>-12133</c:v>
                </c:pt>
                <c:pt idx="1213">
                  <c:v>-12145</c:v>
                </c:pt>
                <c:pt idx="1214">
                  <c:v>-12164</c:v>
                </c:pt>
                <c:pt idx="1215">
                  <c:v>-12182</c:v>
                </c:pt>
                <c:pt idx="1216">
                  <c:v>-12201</c:v>
                </c:pt>
                <c:pt idx="1217">
                  <c:v>-12211</c:v>
                </c:pt>
                <c:pt idx="1218">
                  <c:v>-12219</c:v>
                </c:pt>
                <c:pt idx="1219">
                  <c:v>-12228</c:v>
                </c:pt>
                <c:pt idx="1220">
                  <c:v>-12241</c:v>
                </c:pt>
                <c:pt idx="1221">
                  <c:v>-12260</c:v>
                </c:pt>
                <c:pt idx="1222">
                  <c:v>-12280</c:v>
                </c:pt>
                <c:pt idx="1223">
                  <c:v>-12299</c:v>
                </c:pt>
                <c:pt idx="1224">
                  <c:v>-12314</c:v>
                </c:pt>
                <c:pt idx="1225">
                  <c:v>-12328</c:v>
                </c:pt>
                <c:pt idx="1226">
                  <c:v>-12341</c:v>
                </c:pt>
                <c:pt idx="1227">
                  <c:v>-12354</c:v>
                </c:pt>
                <c:pt idx="1228">
                  <c:v>-12366</c:v>
                </c:pt>
                <c:pt idx="1229">
                  <c:v>-12377</c:v>
                </c:pt>
                <c:pt idx="1230">
                  <c:v>-12389</c:v>
                </c:pt>
                <c:pt idx="1231">
                  <c:v>-12396</c:v>
                </c:pt>
                <c:pt idx="1232">
                  <c:v>-12401</c:v>
                </c:pt>
                <c:pt idx="1233">
                  <c:v>-12407</c:v>
                </c:pt>
                <c:pt idx="1234">
                  <c:v>-12413</c:v>
                </c:pt>
                <c:pt idx="1235">
                  <c:v>-12418</c:v>
                </c:pt>
                <c:pt idx="1236">
                  <c:v>-12424</c:v>
                </c:pt>
                <c:pt idx="1237">
                  <c:v>-12430</c:v>
                </c:pt>
                <c:pt idx="1238">
                  <c:v>-12446</c:v>
                </c:pt>
                <c:pt idx="1239">
                  <c:v>-12465</c:v>
                </c:pt>
                <c:pt idx="1240">
                  <c:v>-12484</c:v>
                </c:pt>
                <c:pt idx="1241">
                  <c:v>-12503</c:v>
                </c:pt>
                <c:pt idx="1242">
                  <c:v>-12521</c:v>
                </c:pt>
                <c:pt idx="1243">
                  <c:v>-12540</c:v>
                </c:pt>
                <c:pt idx="1244">
                  <c:v>-12559</c:v>
                </c:pt>
                <c:pt idx="1245">
                  <c:v>-12568</c:v>
                </c:pt>
                <c:pt idx="1246">
                  <c:v>-12576</c:v>
                </c:pt>
                <c:pt idx="1247">
                  <c:v>-12584</c:v>
                </c:pt>
                <c:pt idx="1248">
                  <c:v>-12596</c:v>
                </c:pt>
                <c:pt idx="1249">
                  <c:v>-12614</c:v>
                </c:pt>
                <c:pt idx="1250">
                  <c:v>-12632</c:v>
                </c:pt>
                <c:pt idx="1251">
                  <c:v>-12651</c:v>
                </c:pt>
                <c:pt idx="1252">
                  <c:v>-12669</c:v>
                </c:pt>
                <c:pt idx="1253">
                  <c:v>-12687</c:v>
                </c:pt>
                <c:pt idx="1254">
                  <c:v>-12705</c:v>
                </c:pt>
                <c:pt idx="1255">
                  <c:v>-12719</c:v>
                </c:pt>
                <c:pt idx="1256">
                  <c:v>-12724</c:v>
                </c:pt>
                <c:pt idx="1257">
                  <c:v>-12730</c:v>
                </c:pt>
                <c:pt idx="1258">
                  <c:v>-12735</c:v>
                </c:pt>
                <c:pt idx="1259">
                  <c:v>-12751</c:v>
                </c:pt>
                <c:pt idx="1260">
                  <c:v>-12769</c:v>
                </c:pt>
                <c:pt idx="1261">
                  <c:v>-12786</c:v>
                </c:pt>
                <c:pt idx="1262">
                  <c:v>-12803</c:v>
                </c:pt>
                <c:pt idx="1263">
                  <c:v>-12816</c:v>
                </c:pt>
                <c:pt idx="1264">
                  <c:v>-12830</c:v>
                </c:pt>
                <c:pt idx="1265">
                  <c:v>-12844</c:v>
                </c:pt>
                <c:pt idx="1266">
                  <c:v>-12847</c:v>
                </c:pt>
                <c:pt idx="1267">
                  <c:v>-12849</c:v>
                </c:pt>
                <c:pt idx="1268">
                  <c:v>-12850</c:v>
                </c:pt>
                <c:pt idx="1269">
                  <c:v>-12854</c:v>
                </c:pt>
                <c:pt idx="1270">
                  <c:v>-12866</c:v>
                </c:pt>
                <c:pt idx="1271">
                  <c:v>-12877</c:v>
                </c:pt>
                <c:pt idx="1272">
                  <c:v>-12889</c:v>
                </c:pt>
                <c:pt idx="1273">
                  <c:v>-12893</c:v>
                </c:pt>
                <c:pt idx="1274">
                  <c:v>-12895</c:v>
                </c:pt>
                <c:pt idx="1275">
                  <c:v>-12896</c:v>
                </c:pt>
                <c:pt idx="1276">
                  <c:v>-12899</c:v>
                </c:pt>
                <c:pt idx="1277">
                  <c:v>-12904</c:v>
                </c:pt>
                <c:pt idx="1278">
                  <c:v>-12909</c:v>
                </c:pt>
                <c:pt idx="1279">
                  <c:v>-12913</c:v>
                </c:pt>
                <c:pt idx="1280">
                  <c:v>-12927</c:v>
                </c:pt>
                <c:pt idx="1281">
                  <c:v>-12943</c:v>
                </c:pt>
                <c:pt idx="1282">
                  <c:v>-12959</c:v>
                </c:pt>
                <c:pt idx="1283">
                  <c:v>-12975</c:v>
                </c:pt>
                <c:pt idx="1284">
                  <c:v>-12988</c:v>
                </c:pt>
                <c:pt idx="1285">
                  <c:v>-13001</c:v>
                </c:pt>
                <c:pt idx="1286">
                  <c:v>-13014</c:v>
                </c:pt>
                <c:pt idx="1287">
                  <c:v>-13018</c:v>
                </c:pt>
                <c:pt idx="1288">
                  <c:v>-13020</c:v>
                </c:pt>
                <c:pt idx="1289">
                  <c:v>-13023</c:v>
                </c:pt>
                <c:pt idx="1290">
                  <c:v>-13027</c:v>
                </c:pt>
                <c:pt idx="1291">
                  <c:v>-13036</c:v>
                </c:pt>
                <c:pt idx="1292">
                  <c:v>-13045</c:v>
                </c:pt>
                <c:pt idx="1293">
                  <c:v>-13054</c:v>
                </c:pt>
                <c:pt idx="1294">
                  <c:v>-13059</c:v>
                </c:pt>
                <c:pt idx="1295">
                  <c:v>-13062</c:v>
                </c:pt>
                <c:pt idx="1296">
                  <c:v>-13065</c:v>
                </c:pt>
                <c:pt idx="1297">
                  <c:v>-13072</c:v>
                </c:pt>
                <c:pt idx="1298">
                  <c:v>-13087</c:v>
                </c:pt>
                <c:pt idx="1299">
                  <c:v>-13103</c:v>
                </c:pt>
                <c:pt idx="1300">
                  <c:v>-13118</c:v>
                </c:pt>
                <c:pt idx="1301">
                  <c:v>-13123</c:v>
                </c:pt>
                <c:pt idx="1302">
                  <c:v>-13125</c:v>
                </c:pt>
                <c:pt idx="1303">
                  <c:v>-13127</c:v>
                </c:pt>
                <c:pt idx="1304">
                  <c:v>-13130</c:v>
                </c:pt>
                <c:pt idx="1305">
                  <c:v>-13134</c:v>
                </c:pt>
                <c:pt idx="1306">
                  <c:v>-13139</c:v>
                </c:pt>
                <c:pt idx="1307">
                  <c:v>-13144</c:v>
                </c:pt>
                <c:pt idx="1308">
                  <c:v>-13157</c:v>
                </c:pt>
                <c:pt idx="1309">
                  <c:v>-13172</c:v>
                </c:pt>
                <c:pt idx="1310">
                  <c:v>-13187</c:v>
                </c:pt>
                <c:pt idx="1311">
                  <c:v>-13203</c:v>
                </c:pt>
                <c:pt idx="1312">
                  <c:v>-13220</c:v>
                </c:pt>
                <c:pt idx="1313">
                  <c:v>-13237</c:v>
                </c:pt>
                <c:pt idx="1314">
                  <c:v>-13253</c:v>
                </c:pt>
                <c:pt idx="1315">
                  <c:v>-13263</c:v>
                </c:pt>
                <c:pt idx="1316">
                  <c:v>-13272</c:v>
                </c:pt>
                <c:pt idx="1317">
                  <c:v>-13280</c:v>
                </c:pt>
                <c:pt idx="1318">
                  <c:v>-13290</c:v>
                </c:pt>
                <c:pt idx="1319">
                  <c:v>-13308</c:v>
                </c:pt>
                <c:pt idx="1320">
                  <c:v>-13325</c:v>
                </c:pt>
                <c:pt idx="1321">
                  <c:v>-13342</c:v>
                </c:pt>
                <c:pt idx="1322">
                  <c:v>-13352</c:v>
                </c:pt>
                <c:pt idx="1323">
                  <c:v>-13360</c:v>
                </c:pt>
                <c:pt idx="1324">
                  <c:v>-13368</c:v>
                </c:pt>
                <c:pt idx="1325">
                  <c:v>-13378</c:v>
                </c:pt>
                <c:pt idx="1326">
                  <c:v>-13392</c:v>
                </c:pt>
                <c:pt idx="1327">
                  <c:v>-13406</c:v>
                </c:pt>
                <c:pt idx="1328">
                  <c:v>-13421</c:v>
                </c:pt>
                <c:pt idx="1329">
                  <c:v>-13426</c:v>
                </c:pt>
                <c:pt idx="1330">
                  <c:v>-13429</c:v>
                </c:pt>
                <c:pt idx="1331">
                  <c:v>-13431</c:v>
                </c:pt>
                <c:pt idx="1332">
                  <c:v>-13431</c:v>
                </c:pt>
                <c:pt idx="1333">
                  <c:v>-13423</c:v>
                </c:pt>
                <c:pt idx="1334">
                  <c:v>-13415</c:v>
                </c:pt>
                <c:pt idx="1335">
                  <c:v>-13406</c:v>
                </c:pt>
                <c:pt idx="1336">
                  <c:v>-13416</c:v>
                </c:pt>
                <c:pt idx="1337">
                  <c:v>-13432</c:v>
                </c:pt>
                <c:pt idx="1338">
                  <c:v>-13448</c:v>
                </c:pt>
                <c:pt idx="1339">
                  <c:v>-13461</c:v>
                </c:pt>
                <c:pt idx="1340">
                  <c:v>-13465</c:v>
                </c:pt>
                <c:pt idx="1341">
                  <c:v>-13468</c:v>
                </c:pt>
                <c:pt idx="1342">
                  <c:v>-13472</c:v>
                </c:pt>
                <c:pt idx="1343">
                  <c:v>-13464</c:v>
                </c:pt>
                <c:pt idx="1344">
                  <c:v>-13454</c:v>
                </c:pt>
                <c:pt idx="1345">
                  <c:v>-13443</c:v>
                </c:pt>
                <c:pt idx="1346">
                  <c:v>-13439</c:v>
                </c:pt>
                <c:pt idx="1347">
                  <c:v>-13453</c:v>
                </c:pt>
                <c:pt idx="1348">
                  <c:v>-13467</c:v>
                </c:pt>
                <c:pt idx="1349">
                  <c:v>-13481</c:v>
                </c:pt>
                <c:pt idx="1350">
                  <c:v>-13473</c:v>
                </c:pt>
                <c:pt idx="1351">
                  <c:v>-13458</c:v>
                </c:pt>
                <c:pt idx="1352">
                  <c:v>-13442</c:v>
                </c:pt>
                <c:pt idx="1353">
                  <c:v>-13435</c:v>
                </c:pt>
                <c:pt idx="1354">
                  <c:v>-13450</c:v>
                </c:pt>
                <c:pt idx="1355">
                  <c:v>-13466</c:v>
                </c:pt>
                <c:pt idx="1356">
                  <c:v>-13482</c:v>
                </c:pt>
                <c:pt idx="1357">
                  <c:v>-13478</c:v>
                </c:pt>
                <c:pt idx="1358">
                  <c:v>-13466</c:v>
                </c:pt>
                <c:pt idx="1359">
                  <c:v>-13454</c:v>
                </c:pt>
                <c:pt idx="1360">
                  <c:v>-13448</c:v>
                </c:pt>
                <c:pt idx="1361">
                  <c:v>-13460</c:v>
                </c:pt>
                <c:pt idx="1362">
                  <c:v>-13472</c:v>
                </c:pt>
                <c:pt idx="1363">
                  <c:v>-13484</c:v>
                </c:pt>
                <c:pt idx="1364">
                  <c:v>-13496</c:v>
                </c:pt>
                <c:pt idx="1365">
                  <c:v>-13509</c:v>
                </c:pt>
                <c:pt idx="1366">
                  <c:v>-13522</c:v>
                </c:pt>
                <c:pt idx="1367">
                  <c:v>-13533</c:v>
                </c:pt>
                <c:pt idx="1368">
                  <c:v>-13537</c:v>
                </c:pt>
                <c:pt idx="1369">
                  <c:v>-13541</c:v>
                </c:pt>
                <c:pt idx="1370">
                  <c:v>-13545</c:v>
                </c:pt>
                <c:pt idx="1371">
                  <c:v>-13553</c:v>
                </c:pt>
                <c:pt idx="1372">
                  <c:v>-13564</c:v>
                </c:pt>
                <c:pt idx="1373">
                  <c:v>-13575</c:v>
                </c:pt>
                <c:pt idx="1374">
                  <c:v>-13586</c:v>
                </c:pt>
                <c:pt idx="1375">
                  <c:v>-13598</c:v>
                </c:pt>
                <c:pt idx="1376">
                  <c:v>-13610</c:v>
                </c:pt>
                <c:pt idx="1377">
                  <c:v>-13623</c:v>
                </c:pt>
                <c:pt idx="1378">
                  <c:v>-13630</c:v>
                </c:pt>
                <c:pt idx="1379">
                  <c:v>-13634</c:v>
                </c:pt>
                <c:pt idx="1380">
                  <c:v>-13639</c:v>
                </c:pt>
                <c:pt idx="1381">
                  <c:v>-13644</c:v>
                </c:pt>
                <c:pt idx="1382">
                  <c:v>-13651</c:v>
                </c:pt>
                <c:pt idx="1383">
                  <c:v>-13659</c:v>
                </c:pt>
                <c:pt idx="1384">
                  <c:v>-13666</c:v>
                </c:pt>
                <c:pt idx="1385">
                  <c:v>-13679</c:v>
                </c:pt>
                <c:pt idx="1386">
                  <c:v>-13694</c:v>
                </c:pt>
                <c:pt idx="1387">
                  <c:v>-13709</c:v>
                </c:pt>
                <c:pt idx="1388">
                  <c:v>-13719</c:v>
                </c:pt>
                <c:pt idx="1389">
                  <c:v>-13708</c:v>
                </c:pt>
                <c:pt idx="1390">
                  <c:v>-13697</c:v>
                </c:pt>
                <c:pt idx="1391">
                  <c:v>-13686</c:v>
                </c:pt>
                <c:pt idx="1392">
                  <c:v>-13666</c:v>
                </c:pt>
                <c:pt idx="1393">
                  <c:v>-13643</c:v>
                </c:pt>
                <c:pt idx="1394">
                  <c:v>-13619</c:v>
                </c:pt>
                <c:pt idx="1395">
                  <c:v>-13601</c:v>
                </c:pt>
                <c:pt idx="1396">
                  <c:v>-13609</c:v>
                </c:pt>
                <c:pt idx="1397">
                  <c:v>-13618</c:v>
                </c:pt>
                <c:pt idx="1398">
                  <c:v>-13626</c:v>
                </c:pt>
                <c:pt idx="1399">
                  <c:v>-13639</c:v>
                </c:pt>
                <c:pt idx="1400">
                  <c:v>-13655</c:v>
                </c:pt>
                <c:pt idx="1401">
                  <c:v>-13671</c:v>
                </c:pt>
                <c:pt idx="1402">
                  <c:v>-13687</c:v>
                </c:pt>
                <c:pt idx="1403">
                  <c:v>-13702</c:v>
                </c:pt>
                <c:pt idx="1404">
                  <c:v>-13716</c:v>
                </c:pt>
                <c:pt idx="1405">
                  <c:v>-13731</c:v>
                </c:pt>
                <c:pt idx="1406">
                  <c:v>-13729</c:v>
                </c:pt>
                <c:pt idx="1407">
                  <c:v>-13720</c:v>
                </c:pt>
                <c:pt idx="1408">
                  <c:v>-13711</c:v>
                </c:pt>
                <c:pt idx="1409">
                  <c:v>-13700</c:v>
                </c:pt>
                <c:pt idx="1410">
                  <c:v>-13680</c:v>
                </c:pt>
                <c:pt idx="1411">
                  <c:v>-13661</c:v>
                </c:pt>
                <c:pt idx="1412">
                  <c:v>-13642</c:v>
                </c:pt>
                <c:pt idx="1413">
                  <c:v>-13642</c:v>
                </c:pt>
                <c:pt idx="1414">
                  <c:v>-13651</c:v>
                </c:pt>
                <c:pt idx="1415">
                  <c:v>-13660</c:v>
                </c:pt>
                <c:pt idx="1416">
                  <c:v>-13670</c:v>
                </c:pt>
                <c:pt idx="1417">
                  <c:v>-13684</c:v>
                </c:pt>
                <c:pt idx="1418">
                  <c:v>-13699</c:v>
                </c:pt>
                <c:pt idx="1419">
                  <c:v>-13714</c:v>
                </c:pt>
                <c:pt idx="1420">
                  <c:v>-13729</c:v>
                </c:pt>
                <c:pt idx="1421">
                  <c:v>-13744</c:v>
                </c:pt>
                <c:pt idx="1422">
                  <c:v>-13760</c:v>
                </c:pt>
                <c:pt idx="1423">
                  <c:v>-13775</c:v>
                </c:pt>
                <c:pt idx="1424">
                  <c:v>-13792</c:v>
                </c:pt>
                <c:pt idx="1425">
                  <c:v>-13808</c:v>
                </c:pt>
                <c:pt idx="1426">
                  <c:v>-13824</c:v>
                </c:pt>
                <c:pt idx="1427">
                  <c:v>-13833</c:v>
                </c:pt>
                <c:pt idx="1428">
                  <c:v>-13838</c:v>
                </c:pt>
                <c:pt idx="1429">
                  <c:v>-13844</c:v>
                </c:pt>
                <c:pt idx="1430">
                  <c:v>-13849</c:v>
                </c:pt>
                <c:pt idx="1431">
                  <c:v>-13853</c:v>
                </c:pt>
                <c:pt idx="1432">
                  <c:v>-13856</c:v>
                </c:pt>
                <c:pt idx="1433">
                  <c:v>-13860</c:v>
                </c:pt>
                <c:pt idx="1434">
                  <c:v>-13846</c:v>
                </c:pt>
                <c:pt idx="1435">
                  <c:v>-13823</c:v>
                </c:pt>
                <c:pt idx="1436">
                  <c:v>-13800</c:v>
                </c:pt>
                <c:pt idx="1437">
                  <c:v>-13780</c:v>
                </c:pt>
                <c:pt idx="1438">
                  <c:v>-13772</c:v>
                </c:pt>
                <c:pt idx="1439">
                  <c:v>-13763</c:v>
                </c:pt>
                <c:pt idx="1440">
                  <c:v>-13755</c:v>
                </c:pt>
                <c:pt idx="1441">
                  <c:v>-13758</c:v>
                </c:pt>
                <c:pt idx="1442">
                  <c:v>-13768</c:v>
                </c:pt>
                <c:pt idx="1443">
                  <c:v>-13777</c:v>
                </c:pt>
                <c:pt idx="1444">
                  <c:v>-13787</c:v>
                </c:pt>
                <c:pt idx="1445">
                  <c:v>-13802</c:v>
                </c:pt>
                <c:pt idx="1446">
                  <c:v>-13818</c:v>
                </c:pt>
                <c:pt idx="1447">
                  <c:v>-13833</c:v>
                </c:pt>
                <c:pt idx="1448">
                  <c:v>-13848</c:v>
                </c:pt>
                <c:pt idx="1449">
                  <c:v>-13864</c:v>
                </c:pt>
                <c:pt idx="1450">
                  <c:v>-13880</c:v>
                </c:pt>
                <c:pt idx="1451">
                  <c:v>-13896</c:v>
                </c:pt>
                <c:pt idx="1452">
                  <c:v>-13911</c:v>
                </c:pt>
                <c:pt idx="1453">
                  <c:v>-13927</c:v>
                </c:pt>
                <c:pt idx="1454">
                  <c:v>-13942</c:v>
                </c:pt>
                <c:pt idx="1455">
                  <c:v>-13941</c:v>
                </c:pt>
                <c:pt idx="1456">
                  <c:v>-13931</c:v>
                </c:pt>
                <c:pt idx="1457">
                  <c:v>-13921</c:v>
                </c:pt>
                <c:pt idx="1458">
                  <c:v>-13910</c:v>
                </c:pt>
                <c:pt idx="1459">
                  <c:v>-13899</c:v>
                </c:pt>
                <c:pt idx="1460">
                  <c:v>-13887</c:v>
                </c:pt>
                <c:pt idx="1461">
                  <c:v>-13875</c:v>
                </c:pt>
                <c:pt idx="1462">
                  <c:v>-13881</c:v>
                </c:pt>
                <c:pt idx="1463">
                  <c:v>-13897</c:v>
                </c:pt>
                <c:pt idx="1464">
                  <c:v>-13912</c:v>
                </c:pt>
                <c:pt idx="1465">
                  <c:v>-13926</c:v>
                </c:pt>
                <c:pt idx="1466">
                  <c:v>-13929</c:v>
                </c:pt>
                <c:pt idx="1467">
                  <c:v>-13932</c:v>
                </c:pt>
                <c:pt idx="1468">
                  <c:v>-13935</c:v>
                </c:pt>
                <c:pt idx="1469">
                  <c:v>-13920</c:v>
                </c:pt>
                <c:pt idx="1470">
                  <c:v>-13896</c:v>
                </c:pt>
                <c:pt idx="1471">
                  <c:v>-13872</c:v>
                </c:pt>
                <c:pt idx="1472">
                  <c:v>-13853</c:v>
                </c:pt>
                <c:pt idx="1473">
                  <c:v>-13867</c:v>
                </c:pt>
                <c:pt idx="1474">
                  <c:v>-13880</c:v>
                </c:pt>
                <c:pt idx="1475">
                  <c:v>-13894</c:v>
                </c:pt>
                <c:pt idx="1476">
                  <c:v>-13908</c:v>
                </c:pt>
                <c:pt idx="1477">
                  <c:v>-13921</c:v>
                </c:pt>
                <c:pt idx="1478">
                  <c:v>-13935</c:v>
                </c:pt>
                <c:pt idx="1479">
                  <c:v>-13948</c:v>
                </c:pt>
                <c:pt idx="1480">
                  <c:v>-13961</c:v>
                </c:pt>
                <c:pt idx="1481">
                  <c:v>-13973</c:v>
                </c:pt>
                <c:pt idx="1482">
                  <c:v>-13986</c:v>
                </c:pt>
                <c:pt idx="1483">
                  <c:v>-13982</c:v>
                </c:pt>
                <c:pt idx="1484">
                  <c:v>-13970</c:v>
                </c:pt>
                <c:pt idx="1485">
                  <c:v>-13958</c:v>
                </c:pt>
                <c:pt idx="1486">
                  <c:v>-13946</c:v>
                </c:pt>
                <c:pt idx="1487">
                  <c:v>-13938</c:v>
                </c:pt>
                <c:pt idx="1488">
                  <c:v>-13929</c:v>
                </c:pt>
                <c:pt idx="1489">
                  <c:v>-13921</c:v>
                </c:pt>
                <c:pt idx="1490">
                  <c:v>-13924</c:v>
                </c:pt>
                <c:pt idx="1491">
                  <c:v>-13932</c:v>
                </c:pt>
                <c:pt idx="1492">
                  <c:v>-13941</c:v>
                </c:pt>
                <c:pt idx="1493">
                  <c:v>-13947</c:v>
                </c:pt>
                <c:pt idx="1494">
                  <c:v>-13936</c:v>
                </c:pt>
                <c:pt idx="1495">
                  <c:v>-13926</c:v>
                </c:pt>
                <c:pt idx="1496">
                  <c:v>-13916</c:v>
                </c:pt>
                <c:pt idx="1497">
                  <c:v>-13904</c:v>
                </c:pt>
                <c:pt idx="1498">
                  <c:v>-13892</c:v>
                </c:pt>
                <c:pt idx="1499">
                  <c:v>-13880</c:v>
                </c:pt>
                <c:pt idx="1500">
                  <c:v>-13871</c:v>
                </c:pt>
                <c:pt idx="1501">
                  <c:v>-13879</c:v>
                </c:pt>
                <c:pt idx="1502">
                  <c:v>-13886</c:v>
                </c:pt>
                <c:pt idx="1503">
                  <c:v>-13894</c:v>
                </c:pt>
                <c:pt idx="1504">
                  <c:v>-13902</c:v>
                </c:pt>
                <c:pt idx="1505">
                  <c:v>-13911</c:v>
                </c:pt>
                <c:pt idx="1506">
                  <c:v>-13919</c:v>
                </c:pt>
                <c:pt idx="1507">
                  <c:v>-13929</c:v>
                </c:pt>
                <c:pt idx="1508">
                  <c:v>-13944</c:v>
                </c:pt>
                <c:pt idx="1509">
                  <c:v>-13959</c:v>
                </c:pt>
                <c:pt idx="1510">
                  <c:v>-13974</c:v>
                </c:pt>
                <c:pt idx="1511">
                  <c:v>-13989</c:v>
                </c:pt>
                <c:pt idx="1512">
                  <c:v>-14004</c:v>
                </c:pt>
                <c:pt idx="1513">
                  <c:v>-14019</c:v>
                </c:pt>
                <c:pt idx="1514">
                  <c:v>-14034</c:v>
                </c:pt>
                <c:pt idx="1515">
                  <c:v>-14049</c:v>
                </c:pt>
                <c:pt idx="1516">
                  <c:v>-14064</c:v>
                </c:pt>
                <c:pt idx="1517">
                  <c:v>-14078</c:v>
                </c:pt>
                <c:pt idx="1518">
                  <c:v>-14088</c:v>
                </c:pt>
                <c:pt idx="1519">
                  <c:v>-14095</c:v>
                </c:pt>
                <c:pt idx="1520">
                  <c:v>-14102</c:v>
                </c:pt>
                <c:pt idx="1521">
                  <c:v>-14108</c:v>
                </c:pt>
                <c:pt idx="1522">
                  <c:v>-14098</c:v>
                </c:pt>
                <c:pt idx="1523">
                  <c:v>-14088</c:v>
                </c:pt>
                <c:pt idx="1524">
                  <c:v>-14078</c:v>
                </c:pt>
                <c:pt idx="1525">
                  <c:v>-14083</c:v>
                </c:pt>
                <c:pt idx="1526">
                  <c:v>-14098</c:v>
                </c:pt>
                <c:pt idx="1527">
                  <c:v>-14114</c:v>
                </c:pt>
                <c:pt idx="1528">
                  <c:v>-14129</c:v>
                </c:pt>
                <c:pt idx="1529">
                  <c:v>-14145</c:v>
                </c:pt>
                <c:pt idx="1530">
                  <c:v>-14160</c:v>
                </c:pt>
                <c:pt idx="1531">
                  <c:v>-14175</c:v>
                </c:pt>
                <c:pt idx="1532">
                  <c:v>-14190</c:v>
                </c:pt>
                <c:pt idx="1533">
                  <c:v>-14204</c:v>
                </c:pt>
                <c:pt idx="1534">
                  <c:v>-14218</c:v>
                </c:pt>
                <c:pt idx="1535">
                  <c:v>-14231</c:v>
                </c:pt>
                <c:pt idx="1536">
                  <c:v>-14212</c:v>
                </c:pt>
                <c:pt idx="1537">
                  <c:v>-14193</c:v>
                </c:pt>
                <c:pt idx="1538">
                  <c:v>-14174</c:v>
                </c:pt>
                <c:pt idx="1539">
                  <c:v>-14160</c:v>
                </c:pt>
                <c:pt idx="1540">
                  <c:v>-14150</c:v>
                </c:pt>
                <c:pt idx="1541">
                  <c:v>-14139</c:v>
                </c:pt>
                <c:pt idx="1542">
                  <c:v>-14130</c:v>
                </c:pt>
                <c:pt idx="1543">
                  <c:v>-14132</c:v>
                </c:pt>
                <c:pt idx="1544">
                  <c:v>-14134</c:v>
                </c:pt>
                <c:pt idx="1545">
                  <c:v>-14136</c:v>
                </c:pt>
                <c:pt idx="1546">
                  <c:v>-14138</c:v>
                </c:pt>
                <c:pt idx="1547">
                  <c:v>-14140</c:v>
                </c:pt>
                <c:pt idx="1548">
                  <c:v>-14141</c:v>
                </c:pt>
                <c:pt idx="1549">
                  <c:v>-14144</c:v>
                </c:pt>
                <c:pt idx="1550">
                  <c:v>-14150</c:v>
                </c:pt>
                <c:pt idx="1551">
                  <c:v>-14157</c:v>
                </c:pt>
                <c:pt idx="1552">
                  <c:v>-14163</c:v>
                </c:pt>
                <c:pt idx="1553">
                  <c:v>-14166</c:v>
                </c:pt>
                <c:pt idx="1554">
                  <c:v>-14166</c:v>
                </c:pt>
                <c:pt idx="1555">
                  <c:v>-14166</c:v>
                </c:pt>
                <c:pt idx="1556">
                  <c:v>-14166</c:v>
                </c:pt>
                <c:pt idx="1557">
                  <c:v>-14170</c:v>
                </c:pt>
                <c:pt idx="1558">
                  <c:v>-14173</c:v>
                </c:pt>
                <c:pt idx="1559">
                  <c:v>-14177</c:v>
                </c:pt>
                <c:pt idx="1560">
                  <c:v>-14180</c:v>
                </c:pt>
                <c:pt idx="1561">
                  <c:v>-14184</c:v>
                </c:pt>
                <c:pt idx="1562">
                  <c:v>-14187</c:v>
                </c:pt>
                <c:pt idx="1563">
                  <c:v>-14192</c:v>
                </c:pt>
                <c:pt idx="1564">
                  <c:v>-14206</c:v>
                </c:pt>
                <c:pt idx="1565">
                  <c:v>-14220</c:v>
                </c:pt>
                <c:pt idx="1566">
                  <c:v>-14234</c:v>
                </c:pt>
                <c:pt idx="1567">
                  <c:v>-14239</c:v>
                </c:pt>
                <c:pt idx="1568">
                  <c:v>-14239</c:v>
                </c:pt>
                <c:pt idx="1569">
                  <c:v>-14238</c:v>
                </c:pt>
                <c:pt idx="1570">
                  <c:v>-14238</c:v>
                </c:pt>
                <c:pt idx="1571">
                  <c:v>-14242</c:v>
                </c:pt>
                <c:pt idx="1572">
                  <c:v>-14245</c:v>
                </c:pt>
                <c:pt idx="1573">
                  <c:v>-14248</c:v>
                </c:pt>
                <c:pt idx="1574">
                  <c:v>-14244</c:v>
                </c:pt>
                <c:pt idx="1575">
                  <c:v>-14234</c:v>
                </c:pt>
                <c:pt idx="1576">
                  <c:v>-14225</c:v>
                </c:pt>
                <c:pt idx="1577">
                  <c:v>-14216</c:v>
                </c:pt>
                <c:pt idx="1578">
                  <c:v>-14215</c:v>
                </c:pt>
                <c:pt idx="1579">
                  <c:v>-14215</c:v>
                </c:pt>
                <c:pt idx="1580">
                  <c:v>-14214</c:v>
                </c:pt>
                <c:pt idx="1581">
                  <c:v>-14209</c:v>
                </c:pt>
                <c:pt idx="1582">
                  <c:v>-14200</c:v>
                </c:pt>
                <c:pt idx="1583">
                  <c:v>-14192</c:v>
                </c:pt>
                <c:pt idx="1584">
                  <c:v>-14184</c:v>
                </c:pt>
                <c:pt idx="1585">
                  <c:v>-14199</c:v>
                </c:pt>
                <c:pt idx="1586">
                  <c:v>-14214</c:v>
                </c:pt>
                <c:pt idx="1587">
                  <c:v>-14229</c:v>
                </c:pt>
                <c:pt idx="1588">
                  <c:v>-14237</c:v>
                </c:pt>
                <c:pt idx="1589">
                  <c:v>-14240</c:v>
                </c:pt>
                <c:pt idx="1590">
                  <c:v>-14243</c:v>
                </c:pt>
                <c:pt idx="1591">
                  <c:v>-14245</c:v>
                </c:pt>
                <c:pt idx="1592">
                  <c:v>-14226</c:v>
                </c:pt>
                <c:pt idx="1593">
                  <c:v>-14207</c:v>
                </c:pt>
                <c:pt idx="1594">
                  <c:v>-14187</c:v>
                </c:pt>
                <c:pt idx="1595">
                  <c:v>-14165</c:v>
                </c:pt>
                <c:pt idx="1596">
                  <c:v>-14140</c:v>
                </c:pt>
                <c:pt idx="1597">
                  <c:v>-14115</c:v>
                </c:pt>
                <c:pt idx="1598">
                  <c:v>-14092</c:v>
                </c:pt>
                <c:pt idx="1599">
                  <c:v>-14108</c:v>
                </c:pt>
                <c:pt idx="1600">
                  <c:v>-14124</c:v>
                </c:pt>
                <c:pt idx="1601">
                  <c:v>-14140</c:v>
                </c:pt>
                <c:pt idx="1602">
                  <c:v>-14149</c:v>
                </c:pt>
                <c:pt idx="1603">
                  <c:v>-14154</c:v>
                </c:pt>
                <c:pt idx="1604">
                  <c:v>-14158</c:v>
                </c:pt>
                <c:pt idx="1605">
                  <c:v>-14163</c:v>
                </c:pt>
                <c:pt idx="1606">
                  <c:v>-14174</c:v>
                </c:pt>
                <c:pt idx="1607">
                  <c:v>-14185</c:v>
                </c:pt>
                <c:pt idx="1608">
                  <c:v>-14196</c:v>
                </c:pt>
                <c:pt idx="1609">
                  <c:v>-14201</c:v>
                </c:pt>
                <c:pt idx="1610">
                  <c:v>-14201</c:v>
                </c:pt>
                <c:pt idx="1611">
                  <c:v>-14201</c:v>
                </c:pt>
                <c:pt idx="1612">
                  <c:v>-14203</c:v>
                </c:pt>
                <c:pt idx="1613">
                  <c:v>-14216</c:v>
                </c:pt>
                <c:pt idx="1614">
                  <c:v>-14230</c:v>
                </c:pt>
                <c:pt idx="1615">
                  <c:v>-14243</c:v>
                </c:pt>
                <c:pt idx="1616">
                  <c:v>-14256</c:v>
                </c:pt>
                <c:pt idx="1617">
                  <c:v>-14267</c:v>
                </c:pt>
                <c:pt idx="1618">
                  <c:v>-14279</c:v>
                </c:pt>
                <c:pt idx="1619">
                  <c:v>-14290</c:v>
                </c:pt>
                <c:pt idx="1620">
                  <c:v>-14288</c:v>
                </c:pt>
                <c:pt idx="1621">
                  <c:v>-14286</c:v>
                </c:pt>
                <c:pt idx="1622">
                  <c:v>-14284</c:v>
                </c:pt>
                <c:pt idx="1623">
                  <c:v>-14288</c:v>
                </c:pt>
                <c:pt idx="1624">
                  <c:v>-14295</c:v>
                </c:pt>
                <c:pt idx="1625">
                  <c:v>-14303</c:v>
                </c:pt>
                <c:pt idx="1626">
                  <c:v>-14310</c:v>
                </c:pt>
                <c:pt idx="1627">
                  <c:v>-14312</c:v>
                </c:pt>
                <c:pt idx="1628">
                  <c:v>-14314</c:v>
                </c:pt>
                <c:pt idx="1629">
                  <c:v>-14316</c:v>
                </c:pt>
                <c:pt idx="1630">
                  <c:v>-14324</c:v>
                </c:pt>
                <c:pt idx="1631">
                  <c:v>-14338</c:v>
                </c:pt>
                <c:pt idx="1632">
                  <c:v>-14353</c:v>
                </c:pt>
                <c:pt idx="1633">
                  <c:v>-14367</c:v>
                </c:pt>
                <c:pt idx="1634">
                  <c:v>-14382</c:v>
                </c:pt>
                <c:pt idx="1635">
                  <c:v>-14397</c:v>
                </c:pt>
                <c:pt idx="1636">
                  <c:v>-14412</c:v>
                </c:pt>
                <c:pt idx="1637">
                  <c:v>-14426</c:v>
                </c:pt>
                <c:pt idx="1638">
                  <c:v>-14440</c:v>
                </c:pt>
                <c:pt idx="1639">
                  <c:v>-14454</c:v>
                </c:pt>
                <c:pt idx="1640">
                  <c:v>-14467</c:v>
                </c:pt>
                <c:pt idx="1641">
                  <c:v>-14470</c:v>
                </c:pt>
                <c:pt idx="1642">
                  <c:v>-14473</c:v>
                </c:pt>
                <c:pt idx="1643">
                  <c:v>-14476</c:v>
                </c:pt>
                <c:pt idx="1644">
                  <c:v>-14470</c:v>
                </c:pt>
                <c:pt idx="1645">
                  <c:v>-14455</c:v>
                </c:pt>
                <c:pt idx="1646">
                  <c:v>-14440</c:v>
                </c:pt>
                <c:pt idx="1647">
                  <c:v>-14427</c:v>
                </c:pt>
                <c:pt idx="1648">
                  <c:v>-14441</c:v>
                </c:pt>
                <c:pt idx="1649">
                  <c:v>-14456</c:v>
                </c:pt>
                <c:pt idx="1650">
                  <c:v>-14471</c:v>
                </c:pt>
                <c:pt idx="1651">
                  <c:v>-14480</c:v>
                </c:pt>
                <c:pt idx="1652">
                  <c:v>-14485</c:v>
                </c:pt>
                <c:pt idx="1653">
                  <c:v>-14490</c:v>
                </c:pt>
                <c:pt idx="1654">
                  <c:v>-14494</c:v>
                </c:pt>
                <c:pt idx="1655">
                  <c:v>-14485</c:v>
                </c:pt>
                <c:pt idx="1656">
                  <c:v>-14476</c:v>
                </c:pt>
                <c:pt idx="1657">
                  <c:v>-14467</c:v>
                </c:pt>
                <c:pt idx="1658">
                  <c:v>-14461</c:v>
                </c:pt>
                <c:pt idx="1659">
                  <c:v>-14459</c:v>
                </c:pt>
                <c:pt idx="1660">
                  <c:v>-14456</c:v>
                </c:pt>
                <c:pt idx="1661">
                  <c:v>-14454</c:v>
                </c:pt>
                <c:pt idx="1662">
                  <c:v>-14465</c:v>
                </c:pt>
                <c:pt idx="1663">
                  <c:v>-14475</c:v>
                </c:pt>
                <c:pt idx="1664">
                  <c:v>-14486</c:v>
                </c:pt>
                <c:pt idx="1665">
                  <c:v>-14499</c:v>
                </c:pt>
                <c:pt idx="1666">
                  <c:v>-14513</c:v>
                </c:pt>
                <c:pt idx="1667">
                  <c:v>-14527</c:v>
                </c:pt>
                <c:pt idx="1668">
                  <c:v>-14541</c:v>
                </c:pt>
                <c:pt idx="1669">
                  <c:v>-14526</c:v>
                </c:pt>
                <c:pt idx="1670">
                  <c:v>-14512</c:v>
                </c:pt>
                <c:pt idx="1671">
                  <c:v>-14498</c:v>
                </c:pt>
                <c:pt idx="1672">
                  <c:v>-14492</c:v>
                </c:pt>
                <c:pt idx="1673">
                  <c:v>-14492</c:v>
                </c:pt>
                <c:pt idx="1674">
                  <c:v>-14492</c:v>
                </c:pt>
                <c:pt idx="1675">
                  <c:v>-14492</c:v>
                </c:pt>
                <c:pt idx="1676">
                  <c:v>-14497</c:v>
                </c:pt>
                <c:pt idx="1677">
                  <c:v>-14502</c:v>
                </c:pt>
                <c:pt idx="1678">
                  <c:v>-14506</c:v>
                </c:pt>
                <c:pt idx="1679">
                  <c:v>-14516</c:v>
                </c:pt>
                <c:pt idx="1680">
                  <c:v>-14530</c:v>
                </c:pt>
                <c:pt idx="1681">
                  <c:v>-14545</c:v>
                </c:pt>
                <c:pt idx="1682">
                  <c:v>-14559</c:v>
                </c:pt>
                <c:pt idx="1683">
                  <c:v>-14540</c:v>
                </c:pt>
                <c:pt idx="1684">
                  <c:v>-14522</c:v>
                </c:pt>
                <c:pt idx="1685">
                  <c:v>-14504</c:v>
                </c:pt>
                <c:pt idx="1686">
                  <c:v>-14498</c:v>
                </c:pt>
                <c:pt idx="1687">
                  <c:v>-14501</c:v>
                </c:pt>
                <c:pt idx="1688">
                  <c:v>-14505</c:v>
                </c:pt>
                <c:pt idx="1689">
                  <c:v>-14509</c:v>
                </c:pt>
                <c:pt idx="1690">
                  <c:v>-14490</c:v>
                </c:pt>
                <c:pt idx="1691">
                  <c:v>-14471</c:v>
                </c:pt>
                <c:pt idx="1692">
                  <c:v>-14452</c:v>
                </c:pt>
                <c:pt idx="1693">
                  <c:v>-14444</c:v>
                </c:pt>
                <c:pt idx="1694">
                  <c:v>-14446</c:v>
                </c:pt>
                <c:pt idx="1695">
                  <c:v>-14448</c:v>
                </c:pt>
                <c:pt idx="1696">
                  <c:v>-14450</c:v>
                </c:pt>
                <c:pt idx="1697">
                  <c:v>-14450</c:v>
                </c:pt>
                <c:pt idx="1698">
                  <c:v>-14450</c:v>
                </c:pt>
                <c:pt idx="1699">
                  <c:v>-14450</c:v>
                </c:pt>
                <c:pt idx="1700">
                  <c:v>-14455</c:v>
                </c:pt>
                <c:pt idx="1701">
                  <c:v>-14464</c:v>
                </c:pt>
                <c:pt idx="1702">
                  <c:v>-14474</c:v>
                </c:pt>
                <c:pt idx="1703">
                  <c:v>-14484</c:v>
                </c:pt>
                <c:pt idx="1704">
                  <c:v>-14496</c:v>
                </c:pt>
                <c:pt idx="1705">
                  <c:v>-14508</c:v>
                </c:pt>
                <c:pt idx="1706">
                  <c:v>-14520</c:v>
                </c:pt>
                <c:pt idx="1707">
                  <c:v>-14525</c:v>
                </c:pt>
                <c:pt idx="1708">
                  <c:v>-14523</c:v>
                </c:pt>
                <c:pt idx="1709">
                  <c:v>-14521</c:v>
                </c:pt>
                <c:pt idx="1710">
                  <c:v>-14519</c:v>
                </c:pt>
                <c:pt idx="1711">
                  <c:v>-14522</c:v>
                </c:pt>
                <c:pt idx="1712">
                  <c:v>-14526</c:v>
                </c:pt>
                <c:pt idx="1713">
                  <c:v>-14530</c:v>
                </c:pt>
                <c:pt idx="1714">
                  <c:v>-14539</c:v>
                </c:pt>
                <c:pt idx="1715">
                  <c:v>-14554</c:v>
                </c:pt>
                <c:pt idx="1716">
                  <c:v>-14569</c:v>
                </c:pt>
                <c:pt idx="1717">
                  <c:v>-14584</c:v>
                </c:pt>
                <c:pt idx="1718">
                  <c:v>-14595</c:v>
                </c:pt>
                <c:pt idx="1719">
                  <c:v>-14606</c:v>
                </c:pt>
                <c:pt idx="1720">
                  <c:v>-14617</c:v>
                </c:pt>
                <c:pt idx="1721">
                  <c:v>-14627</c:v>
                </c:pt>
                <c:pt idx="1722">
                  <c:v>-14637</c:v>
                </c:pt>
                <c:pt idx="1723">
                  <c:v>-14647</c:v>
                </c:pt>
                <c:pt idx="1724">
                  <c:v>-14657</c:v>
                </c:pt>
                <c:pt idx="1725">
                  <c:v>-14655</c:v>
                </c:pt>
                <c:pt idx="1726">
                  <c:v>-14653</c:v>
                </c:pt>
                <c:pt idx="1727">
                  <c:v>-14652</c:v>
                </c:pt>
                <c:pt idx="1728">
                  <c:v>-14653</c:v>
                </c:pt>
                <c:pt idx="1729">
                  <c:v>-14657</c:v>
                </c:pt>
                <c:pt idx="1730">
                  <c:v>-14661</c:v>
                </c:pt>
                <c:pt idx="1731">
                  <c:v>-14665</c:v>
                </c:pt>
                <c:pt idx="1732">
                  <c:v>-14680</c:v>
                </c:pt>
                <c:pt idx="1733">
                  <c:v>-14695</c:v>
                </c:pt>
                <c:pt idx="1734">
                  <c:v>-14711</c:v>
                </c:pt>
                <c:pt idx="1735">
                  <c:v>-14724</c:v>
                </c:pt>
                <c:pt idx="1736">
                  <c:v>-14734</c:v>
                </c:pt>
                <c:pt idx="1737">
                  <c:v>-14744</c:v>
                </c:pt>
                <c:pt idx="1738">
                  <c:v>-14755</c:v>
                </c:pt>
                <c:pt idx="1739">
                  <c:v>-14763</c:v>
                </c:pt>
                <c:pt idx="1740">
                  <c:v>-14771</c:v>
                </c:pt>
                <c:pt idx="1741">
                  <c:v>-14780</c:v>
                </c:pt>
                <c:pt idx="1742">
                  <c:v>-14785</c:v>
                </c:pt>
                <c:pt idx="1743">
                  <c:v>-14788</c:v>
                </c:pt>
                <c:pt idx="1744">
                  <c:v>-14790</c:v>
                </c:pt>
                <c:pt idx="1745">
                  <c:v>-14793</c:v>
                </c:pt>
                <c:pt idx="1746">
                  <c:v>-14795</c:v>
                </c:pt>
                <c:pt idx="1747">
                  <c:v>-14796</c:v>
                </c:pt>
                <c:pt idx="1748">
                  <c:v>-14798</c:v>
                </c:pt>
                <c:pt idx="1749">
                  <c:v>-14797</c:v>
                </c:pt>
                <c:pt idx="1750">
                  <c:v>-14795</c:v>
                </c:pt>
                <c:pt idx="1751">
                  <c:v>-14793</c:v>
                </c:pt>
                <c:pt idx="1752">
                  <c:v>-14791</c:v>
                </c:pt>
                <c:pt idx="1753">
                  <c:v>-14776</c:v>
                </c:pt>
                <c:pt idx="1754">
                  <c:v>-14760</c:v>
                </c:pt>
                <c:pt idx="1755">
                  <c:v>-14745</c:v>
                </c:pt>
                <c:pt idx="1756">
                  <c:v>-14730</c:v>
                </c:pt>
                <c:pt idx="1757">
                  <c:v>-14717</c:v>
                </c:pt>
                <c:pt idx="1758">
                  <c:v>-14704</c:v>
                </c:pt>
                <c:pt idx="1759">
                  <c:v>-14690</c:v>
                </c:pt>
                <c:pt idx="1760">
                  <c:v>-14693</c:v>
                </c:pt>
                <c:pt idx="1761">
                  <c:v>-14696</c:v>
                </c:pt>
                <c:pt idx="1762">
                  <c:v>-14698</c:v>
                </c:pt>
                <c:pt idx="1763">
                  <c:v>-14706</c:v>
                </c:pt>
                <c:pt idx="1764">
                  <c:v>-14718</c:v>
                </c:pt>
                <c:pt idx="1765">
                  <c:v>-14730</c:v>
                </c:pt>
                <c:pt idx="1766">
                  <c:v>-14742</c:v>
                </c:pt>
                <c:pt idx="1767">
                  <c:v>-14745</c:v>
                </c:pt>
                <c:pt idx="1768">
                  <c:v>-14748</c:v>
                </c:pt>
                <c:pt idx="1769">
                  <c:v>-14750</c:v>
                </c:pt>
                <c:pt idx="1770">
                  <c:v>-14752</c:v>
                </c:pt>
                <c:pt idx="1771">
                  <c:v>-14754</c:v>
                </c:pt>
                <c:pt idx="1772">
                  <c:v>-14756</c:v>
                </c:pt>
                <c:pt idx="1773">
                  <c:v>-14757</c:v>
                </c:pt>
                <c:pt idx="1774">
                  <c:v>-14760</c:v>
                </c:pt>
                <c:pt idx="1775">
                  <c:v>-14762</c:v>
                </c:pt>
                <c:pt idx="1776">
                  <c:v>-14765</c:v>
                </c:pt>
                <c:pt idx="1777">
                  <c:v>-14768</c:v>
                </c:pt>
                <c:pt idx="1778">
                  <c:v>-14774</c:v>
                </c:pt>
                <c:pt idx="1779">
                  <c:v>-14779</c:v>
                </c:pt>
                <c:pt idx="1780">
                  <c:v>-14784</c:v>
                </c:pt>
                <c:pt idx="1781">
                  <c:v>-14775</c:v>
                </c:pt>
                <c:pt idx="1782">
                  <c:v>-14765</c:v>
                </c:pt>
                <c:pt idx="1783">
                  <c:v>-14755</c:v>
                </c:pt>
                <c:pt idx="1784">
                  <c:v>-14745</c:v>
                </c:pt>
                <c:pt idx="1785">
                  <c:v>-14735</c:v>
                </c:pt>
                <c:pt idx="1786">
                  <c:v>-14739</c:v>
                </c:pt>
                <c:pt idx="1787">
                  <c:v>-14770</c:v>
                </c:pt>
                <c:pt idx="1788">
                  <c:v>-14802</c:v>
                </c:pt>
                <c:pt idx="1789">
                  <c:v>-14833</c:v>
                </c:pt>
                <c:pt idx="1790">
                  <c:v>-14853</c:v>
                </c:pt>
                <c:pt idx="1791">
                  <c:v>-14871</c:v>
                </c:pt>
                <c:pt idx="1792">
                  <c:v>-14888</c:v>
                </c:pt>
                <c:pt idx="1793">
                  <c:v>-14911</c:v>
                </c:pt>
                <c:pt idx="1794">
                  <c:v>-14941</c:v>
                </c:pt>
                <c:pt idx="1795">
                  <c:v>-14970</c:v>
                </c:pt>
                <c:pt idx="1796">
                  <c:v>-15000</c:v>
                </c:pt>
                <c:pt idx="1797">
                  <c:v>-15031</c:v>
                </c:pt>
                <c:pt idx="1798">
                  <c:v>-15062</c:v>
                </c:pt>
                <c:pt idx="1799">
                  <c:v>-15093</c:v>
                </c:pt>
                <c:pt idx="1800">
                  <c:v>-15119</c:v>
                </c:pt>
                <c:pt idx="1801">
                  <c:v>-15133</c:v>
                </c:pt>
                <c:pt idx="1802">
                  <c:v>-15148</c:v>
                </c:pt>
                <c:pt idx="1803">
                  <c:v>-15162</c:v>
                </c:pt>
                <c:pt idx="1804">
                  <c:v>-15190</c:v>
                </c:pt>
                <c:pt idx="1805">
                  <c:v>-15220</c:v>
                </c:pt>
                <c:pt idx="1806">
                  <c:v>-15249</c:v>
                </c:pt>
                <c:pt idx="1807">
                  <c:v>-15279</c:v>
                </c:pt>
                <c:pt idx="1808">
                  <c:v>-15311</c:v>
                </c:pt>
                <c:pt idx="1809">
                  <c:v>-15342</c:v>
                </c:pt>
                <c:pt idx="1810">
                  <c:v>-15373</c:v>
                </c:pt>
                <c:pt idx="1811">
                  <c:v>-15391</c:v>
                </c:pt>
                <c:pt idx="1812">
                  <c:v>-15407</c:v>
                </c:pt>
                <c:pt idx="1813">
                  <c:v>-15422</c:v>
                </c:pt>
                <c:pt idx="1814">
                  <c:v>-15439</c:v>
                </c:pt>
                <c:pt idx="1815">
                  <c:v>-15457</c:v>
                </c:pt>
                <c:pt idx="1816">
                  <c:v>-15475</c:v>
                </c:pt>
                <c:pt idx="1817">
                  <c:v>-15493</c:v>
                </c:pt>
                <c:pt idx="1818">
                  <c:v>-15512</c:v>
                </c:pt>
                <c:pt idx="1819">
                  <c:v>-15531</c:v>
                </c:pt>
                <c:pt idx="1820">
                  <c:v>-15550</c:v>
                </c:pt>
                <c:pt idx="1821">
                  <c:v>-15573</c:v>
                </c:pt>
                <c:pt idx="1822">
                  <c:v>-15603</c:v>
                </c:pt>
                <c:pt idx="1823">
                  <c:v>-15633</c:v>
                </c:pt>
                <c:pt idx="1824">
                  <c:v>-15664</c:v>
                </c:pt>
                <c:pt idx="1825">
                  <c:v>-15688</c:v>
                </c:pt>
                <c:pt idx="1826">
                  <c:v>-15711</c:v>
                </c:pt>
                <c:pt idx="1827">
                  <c:v>-15734</c:v>
                </c:pt>
                <c:pt idx="1828">
                  <c:v>-15758</c:v>
                </c:pt>
                <c:pt idx="1829">
                  <c:v>-15783</c:v>
                </c:pt>
                <c:pt idx="1830">
                  <c:v>-15807</c:v>
                </c:pt>
                <c:pt idx="1831">
                  <c:v>-15832</c:v>
                </c:pt>
                <c:pt idx="1832">
                  <c:v>-15858</c:v>
                </c:pt>
                <c:pt idx="1833">
                  <c:v>-15883</c:v>
                </c:pt>
                <c:pt idx="1834">
                  <c:v>-15908</c:v>
                </c:pt>
                <c:pt idx="1835">
                  <c:v>-15933</c:v>
                </c:pt>
                <c:pt idx="1836">
                  <c:v>-15954</c:v>
                </c:pt>
                <c:pt idx="1837">
                  <c:v>-15976</c:v>
                </c:pt>
                <c:pt idx="1838">
                  <c:v>-15997</c:v>
                </c:pt>
                <c:pt idx="1839">
                  <c:v>-16015</c:v>
                </c:pt>
                <c:pt idx="1840">
                  <c:v>-16033</c:v>
                </c:pt>
                <c:pt idx="1841">
                  <c:v>-16050</c:v>
                </c:pt>
                <c:pt idx="1842">
                  <c:v>-16067</c:v>
                </c:pt>
                <c:pt idx="1843">
                  <c:v>-16082</c:v>
                </c:pt>
                <c:pt idx="1844">
                  <c:v>-16097</c:v>
                </c:pt>
                <c:pt idx="1845">
                  <c:v>-16112</c:v>
                </c:pt>
                <c:pt idx="1846">
                  <c:v>-16132</c:v>
                </c:pt>
                <c:pt idx="1847">
                  <c:v>-16153</c:v>
                </c:pt>
                <c:pt idx="1848">
                  <c:v>-16173</c:v>
                </c:pt>
                <c:pt idx="1849">
                  <c:v>-16195</c:v>
                </c:pt>
                <c:pt idx="1850">
                  <c:v>-16218</c:v>
                </c:pt>
                <c:pt idx="1851">
                  <c:v>-16242</c:v>
                </c:pt>
                <c:pt idx="1852">
                  <c:v>-16265</c:v>
                </c:pt>
                <c:pt idx="1853">
                  <c:v>-16290</c:v>
                </c:pt>
                <c:pt idx="1854">
                  <c:v>-16316</c:v>
                </c:pt>
                <c:pt idx="1855">
                  <c:v>-16342</c:v>
                </c:pt>
                <c:pt idx="1856">
                  <c:v>-16366</c:v>
                </c:pt>
                <c:pt idx="1857">
                  <c:v>-16384</c:v>
                </c:pt>
                <c:pt idx="1858">
                  <c:v>-16402</c:v>
                </c:pt>
                <c:pt idx="1859">
                  <c:v>-16420</c:v>
                </c:pt>
                <c:pt idx="1860">
                  <c:v>-16434</c:v>
                </c:pt>
                <c:pt idx="1861">
                  <c:v>-16446</c:v>
                </c:pt>
                <c:pt idx="1862">
                  <c:v>-16458</c:v>
                </c:pt>
                <c:pt idx="1863">
                  <c:v>-16473</c:v>
                </c:pt>
                <c:pt idx="1864">
                  <c:v>-16497</c:v>
                </c:pt>
                <c:pt idx="1865">
                  <c:v>-16522</c:v>
                </c:pt>
                <c:pt idx="1866">
                  <c:v>-16546</c:v>
                </c:pt>
                <c:pt idx="1867">
                  <c:v>-16561</c:v>
                </c:pt>
                <c:pt idx="1868">
                  <c:v>-16574</c:v>
                </c:pt>
                <c:pt idx="1869">
                  <c:v>-16587</c:v>
                </c:pt>
                <c:pt idx="1870">
                  <c:v>-16599</c:v>
                </c:pt>
                <c:pt idx="1871">
                  <c:v>-16610</c:v>
                </c:pt>
                <c:pt idx="1872">
                  <c:v>-16622</c:v>
                </c:pt>
                <c:pt idx="1873">
                  <c:v>-16633</c:v>
                </c:pt>
                <c:pt idx="1874">
                  <c:v>-16648</c:v>
                </c:pt>
                <c:pt idx="1875">
                  <c:v>-16663</c:v>
                </c:pt>
                <c:pt idx="1876">
                  <c:v>-16678</c:v>
                </c:pt>
                <c:pt idx="1877">
                  <c:v>-16696</c:v>
                </c:pt>
                <c:pt idx="1878">
                  <c:v>-16723</c:v>
                </c:pt>
                <c:pt idx="1879">
                  <c:v>-16751</c:v>
                </c:pt>
                <c:pt idx="1880">
                  <c:v>-16778</c:v>
                </c:pt>
                <c:pt idx="1881">
                  <c:v>-16805</c:v>
                </c:pt>
                <c:pt idx="1882">
                  <c:v>-16832</c:v>
                </c:pt>
                <c:pt idx="1883">
                  <c:v>-16859</c:v>
                </c:pt>
                <c:pt idx="1884">
                  <c:v>-16883</c:v>
                </c:pt>
                <c:pt idx="1885">
                  <c:v>-16898</c:v>
                </c:pt>
                <c:pt idx="1886">
                  <c:v>-16912</c:v>
                </c:pt>
                <c:pt idx="1887">
                  <c:v>-16926</c:v>
                </c:pt>
                <c:pt idx="1888">
                  <c:v>-16941</c:v>
                </c:pt>
                <c:pt idx="1889">
                  <c:v>-16956</c:v>
                </c:pt>
                <c:pt idx="1890">
                  <c:v>-16972</c:v>
                </c:pt>
                <c:pt idx="1891">
                  <c:v>-16989</c:v>
                </c:pt>
                <c:pt idx="1892">
                  <c:v>-17012</c:v>
                </c:pt>
                <c:pt idx="1893">
                  <c:v>-17036</c:v>
                </c:pt>
                <c:pt idx="1894">
                  <c:v>-17059</c:v>
                </c:pt>
                <c:pt idx="1895">
                  <c:v>-17084</c:v>
                </c:pt>
                <c:pt idx="1896">
                  <c:v>-17109</c:v>
                </c:pt>
                <c:pt idx="1897">
                  <c:v>-17134</c:v>
                </c:pt>
                <c:pt idx="1898">
                  <c:v>-17155</c:v>
                </c:pt>
                <c:pt idx="1899">
                  <c:v>-17164</c:v>
                </c:pt>
                <c:pt idx="1900">
                  <c:v>-17173</c:v>
                </c:pt>
                <c:pt idx="1901">
                  <c:v>-17181</c:v>
                </c:pt>
                <c:pt idx="1902">
                  <c:v>-17202</c:v>
                </c:pt>
                <c:pt idx="1903">
                  <c:v>-17226</c:v>
                </c:pt>
                <c:pt idx="1904">
                  <c:v>-17251</c:v>
                </c:pt>
                <c:pt idx="1905">
                  <c:v>-17273</c:v>
                </c:pt>
                <c:pt idx="1906">
                  <c:v>-17286</c:v>
                </c:pt>
                <c:pt idx="1907">
                  <c:v>-17299</c:v>
                </c:pt>
                <c:pt idx="1908">
                  <c:v>-17312</c:v>
                </c:pt>
                <c:pt idx="1909">
                  <c:v>-17333</c:v>
                </c:pt>
                <c:pt idx="1910">
                  <c:v>-17357</c:v>
                </c:pt>
                <c:pt idx="1911">
                  <c:v>-17382</c:v>
                </c:pt>
                <c:pt idx="1912">
                  <c:v>-17406</c:v>
                </c:pt>
                <c:pt idx="1913">
                  <c:v>-17430</c:v>
                </c:pt>
                <c:pt idx="1914">
                  <c:v>-17454</c:v>
                </c:pt>
                <c:pt idx="1915">
                  <c:v>-17478</c:v>
                </c:pt>
                <c:pt idx="1916">
                  <c:v>-17499</c:v>
                </c:pt>
                <c:pt idx="1917">
                  <c:v>-17519</c:v>
                </c:pt>
                <c:pt idx="1918">
                  <c:v>-17539</c:v>
                </c:pt>
                <c:pt idx="1919">
                  <c:v>-17557</c:v>
                </c:pt>
                <c:pt idx="1920">
                  <c:v>-17569</c:v>
                </c:pt>
                <c:pt idx="1921">
                  <c:v>-17581</c:v>
                </c:pt>
                <c:pt idx="1922">
                  <c:v>-17593</c:v>
                </c:pt>
                <c:pt idx="1923">
                  <c:v>-17603</c:v>
                </c:pt>
                <c:pt idx="1924">
                  <c:v>-17612</c:v>
                </c:pt>
                <c:pt idx="1925">
                  <c:v>-17621</c:v>
                </c:pt>
                <c:pt idx="1926">
                  <c:v>-17631</c:v>
                </c:pt>
                <c:pt idx="1927">
                  <c:v>-17647</c:v>
                </c:pt>
                <c:pt idx="1928">
                  <c:v>-17662</c:v>
                </c:pt>
                <c:pt idx="1929">
                  <c:v>-17678</c:v>
                </c:pt>
                <c:pt idx="1930">
                  <c:v>-17698</c:v>
                </c:pt>
                <c:pt idx="1931">
                  <c:v>-17721</c:v>
                </c:pt>
                <c:pt idx="1932">
                  <c:v>-17744</c:v>
                </c:pt>
                <c:pt idx="1933">
                  <c:v>-17767</c:v>
                </c:pt>
                <c:pt idx="1934">
                  <c:v>-17791</c:v>
                </c:pt>
                <c:pt idx="1935">
                  <c:v>-17815</c:v>
                </c:pt>
                <c:pt idx="1936">
                  <c:v>-17838</c:v>
                </c:pt>
                <c:pt idx="1937">
                  <c:v>-17860</c:v>
                </c:pt>
                <c:pt idx="1938">
                  <c:v>-17880</c:v>
                </c:pt>
                <c:pt idx="1939">
                  <c:v>-17901</c:v>
                </c:pt>
                <c:pt idx="1940">
                  <c:v>-17921</c:v>
                </c:pt>
                <c:pt idx="1941">
                  <c:v>-17937</c:v>
                </c:pt>
                <c:pt idx="1942">
                  <c:v>-17954</c:v>
                </c:pt>
                <c:pt idx="1943">
                  <c:v>-17970</c:v>
                </c:pt>
                <c:pt idx="1944">
                  <c:v>-17987</c:v>
                </c:pt>
                <c:pt idx="1945">
                  <c:v>-18003</c:v>
                </c:pt>
                <c:pt idx="1946">
                  <c:v>-18019</c:v>
                </c:pt>
                <c:pt idx="1947">
                  <c:v>-18037</c:v>
                </c:pt>
                <c:pt idx="1948">
                  <c:v>-18060</c:v>
                </c:pt>
                <c:pt idx="1949">
                  <c:v>-18084</c:v>
                </c:pt>
                <c:pt idx="1950">
                  <c:v>-18108</c:v>
                </c:pt>
                <c:pt idx="1951">
                  <c:v>-18130</c:v>
                </c:pt>
                <c:pt idx="1952">
                  <c:v>-18152</c:v>
                </c:pt>
                <c:pt idx="1953">
                  <c:v>-18173</c:v>
                </c:pt>
                <c:pt idx="1954">
                  <c:v>-18194</c:v>
                </c:pt>
                <c:pt idx="1955">
                  <c:v>-18214</c:v>
                </c:pt>
                <c:pt idx="1956">
                  <c:v>-18233</c:v>
                </c:pt>
                <c:pt idx="1957">
                  <c:v>-18252</c:v>
                </c:pt>
                <c:pt idx="1958">
                  <c:v>-18268</c:v>
                </c:pt>
                <c:pt idx="1959">
                  <c:v>-18281</c:v>
                </c:pt>
                <c:pt idx="1960">
                  <c:v>-18295</c:v>
                </c:pt>
                <c:pt idx="1961">
                  <c:v>-18308</c:v>
                </c:pt>
                <c:pt idx="1962">
                  <c:v>-18322</c:v>
                </c:pt>
                <c:pt idx="1963">
                  <c:v>-18337</c:v>
                </c:pt>
                <c:pt idx="1964">
                  <c:v>-18351</c:v>
                </c:pt>
                <c:pt idx="1965">
                  <c:v>-18363</c:v>
                </c:pt>
                <c:pt idx="1966">
                  <c:v>-18374</c:v>
                </c:pt>
                <c:pt idx="1967">
                  <c:v>-18385</c:v>
                </c:pt>
                <c:pt idx="1968">
                  <c:v>-18396</c:v>
                </c:pt>
                <c:pt idx="1969">
                  <c:v>-18403</c:v>
                </c:pt>
                <c:pt idx="1970">
                  <c:v>-18411</c:v>
                </c:pt>
                <c:pt idx="1971">
                  <c:v>-18418</c:v>
                </c:pt>
                <c:pt idx="1972">
                  <c:v>-18434</c:v>
                </c:pt>
                <c:pt idx="1973">
                  <c:v>-18455</c:v>
                </c:pt>
                <c:pt idx="1974">
                  <c:v>-18477</c:v>
                </c:pt>
                <c:pt idx="1975">
                  <c:v>-18498</c:v>
                </c:pt>
                <c:pt idx="1976">
                  <c:v>-18520</c:v>
                </c:pt>
                <c:pt idx="1977">
                  <c:v>-18542</c:v>
                </c:pt>
                <c:pt idx="1978">
                  <c:v>-18564</c:v>
                </c:pt>
                <c:pt idx="1979">
                  <c:v>-18579</c:v>
                </c:pt>
                <c:pt idx="1980">
                  <c:v>-18590</c:v>
                </c:pt>
                <c:pt idx="1981">
                  <c:v>-18600</c:v>
                </c:pt>
                <c:pt idx="1982">
                  <c:v>-18610</c:v>
                </c:pt>
                <c:pt idx="1983">
                  <c:v>-18617</c:v>
                </c:pt>
                <c:pt idx="1984">
                  <c:v>-18623</c:v>
                </c:pt>
                <c:pt idx="1985">
                  <c:v>-18629</c:v>
                </c:pt>
                <c:pt idx="1986">
                  <c:v>-18645</c:v>
                </c:pt>
                <c:pt idx="1987">
                  <c:v>-18667</c:v>
                </c:pt>
                <c:pt idx="1988">
                  <c:v>-18688</c:v>
                </c:pt>
                <c:pt idx="1989">
                  <c:v>-18710</c:v>
                </c:pt>
                <c:pt idx="1990">
                  <c:v>-18731</c:v>
                </c:pt>
                <c:pt idx="1991">
                  <c:v>-18752</c:v>
                </c:pt>
                <c:pt idx="1992">
                  <c:v>-18774</c:v>
                </c:pt>
                <c:pt idx="1993">
                  <c:v>-18785</c:v>
                </c:pt>
                <c:pt idx="1994">
                  <c:v>-18789</c:v>
                </c:pt>
                <c:pt idx="1995">
                  <c:v>-18793</c:v>
                </c:pt>
                <c:pt idx="1996">
                  <c:v>-18798</c:v>
                </c:pt>
                <c:pt idx="1997">
                  <c:v>-18811</c:v>
                </c:pt>
                <c:pt idx="1998">
                  <c:v>-18824</c:v>
                </c:pt>
                <c:pt idx="1999">
                  <c:v>-18838</c:v>
                </c:pt>
                <c:pt idx="2000">
                  <c:v>-18848</c:v>
                </c:pt>
                <c:pt idx="2001">
                  <c:v>-18857</c:v>
                </c:pt>
                <c:pt idx="2002">
                  <c:v>-18865</c:v>
                </c:pt>
                <c:pt idx="2003">
                  <c:v>-18874</c:v>
                </c:pt>
                <c:pt idx="2004">
                  <c:v>-18879</c:v>
                </c:pt>
                <c:pt idx="2005">
                  <c:v>-18885</c:v>
                </c:pt>
                <c:pt idx="2006">
                  <c:v>-18890</c:v>
                </c:pt>
                <c:pt idx="2007">
                  <c:v>-18894</c:v>
                </c:pt>
                <c:pt idx="2008">
                  <c:v>-18898</c:v>
                </c:pt>
                <c:pt idx="2009">
                  <c:v>-18901</c:v>
                </c:pt>
                <c:pt idx="2010">
                  <c:v>-18906</c:v>
                </c:pt>
                <c:pt idx="2011">
                  <c:v>-18923</c:v>
                </c:pt>
                <c:pt idx="2012">
                  <c:v>-18940</c:v>
                </c:pt>
                <c:pt idx="2013">
                  <c:v>-18956</c:v>
                </c:pt>
                <c:pt idx="2014">
                  <c:v>-18969</c:v>
                </c:pt>
                <c:pt idx="2015">
                  <c:v>-18979</c:v>
                </c:pt>
                <c:pt idx="2016">
                  <c:v>-18989</c:v>
                </c:pt>
                <c:pt idx="2017">
                  <c:v>-18999</c:v>
                </c:pt>
                <c:pt idx="2018">
                  <c:v>-19015</c:v>
                </c:pt>
                <c:pt idx="2019">
                  <c:v>-19030</c:v>
                </c:pt>
                <c:pt idx="2020">
                  <c:v>-19046</c:v>
                </c:pt>
                <c:pt idx="2021">
                  <c:v>-19056</c:v>
                </c:pt>
                <c:pt idx="2022">
                  <c:v>-19064</c:v>
                </c:pt>
                <c:pt idx="2023">
                  <c:v>-19072</c:v>
                </c:pt>
                <c:pt idx="2024">
                  <c:v>-19079</c:v>
                </c:pt>
                <c:pt idx="2025">
                  <c:v>-19084</c:v>
                </c:pt>
                <c:pt idx="2026">
                  <c:v>-19089</c:v>
                </c:pt>
                <c:pt idx="2027">
                  <c:v>-19094</c:v>
                </c:pt>
                <c:pt idx="2028">
                  <c:v>-19103</c:v>
                </c:pt>
                <c:pt idx="2029">
                  <c:v>-19115</c:v>
                </c:pt>
                <c:pt idx="2030">
                  <c:v>-19127</c:v>
                </c:pt>
                <c:pt idx="2031">
                  <c:v>-19140</c:v>
                </c:pt>
                <c:pt idx="2032">
                  <c:v>-19154</c:v>
                </c:pt>
                <c:pt idx="2033">
                  <c:v>-19169</c:v>
                </c:pt>
                <c:pt idx="2034">
                  <c:v>-19184</c:v>
                </c:pt>
                <c:pt idx="2035">
                  <c:v>-19193</c:v>
                </c:pt>
                <c:pt idx="2036">
                  <c:v>-19197</c:v>
                </c:pt>
                <c:pt idx="2037">
                  <c:v>-19202</c:v>
                </c:pt>
                <c:pt idx="2038">
                  <c:v>-19206</c:v>
                </c:pt>
                <c:pt idx="2039">
                  <c:v>-19210</c:v>
                </c:pt>
                <c:pt idx="2040">
                  <c:v>-19214</c:v>
                </c:pt>
                <c:pt idx="2041">
                  <c:v>-19218</c:v>
                </c:pt>
                <c:pt idx="2042">
                  <c:v>-19231</c:v>
                </c:pt>
                <c:pt idx="2043">
                  <c:v>-19251</c:v>
                </c:pt>
                <c:pt idx="2044">
                  <c:v>-19270</c:v>
                </c:pt>
                <c:pt idx="2045">
                  <c:v>-19289</c:v>
                </c:pt>
                <c:pt idx="2046">
                  <c:v>-19309</c:v>
                </c:pt>
                <c:pt idx="2047">
                  <c:v>-19328</c:v>
                </c:pt>
                <c:pt idx="2048">
                  <c:v>-19347</c:v>
                </c:pt>
                <c:pt idx="2049">
                  <c:v>-19362</c:v>
                </c:pt>
                <c:pt idx="2050">
                  <c:v>-19374</c:v>
                </c:pt>
                <c:pt idx="2051">
                  <c:v>-19387</c:v>
                </c:pt>
                <c:pt idx="2052">
                  <c:v>-19399</c:v>
                </c:pt>
                <c:pt idx="2053">
                  <c:v>-19403</c:v>
                </c:pt>
                <c:pt idx="2054">
                  <c:v>-19407</c:v>
                </c:pt>
                <c:pt idx="2055">
                  <c:v>-19412</c:v>
                </c:pt>
                <c:pt idx="2056">
                  <c:v>-19418</c:v>
                </c:pt>
                <c:pt idx="2057">
                  <c:v>-19425</c:v>
                </c:pt>
                <c:pt idx="2058">
                  <c:v>-19432</c:v>
                </c:pt>
                <c:pt idx="2059">
                  <c:v>-19440</c:v>
                </c:pt>
                <c:pt idx="2060">
                  <c:v>-19458</c:v>
                </c:pt>
                <c:pt idx="2061">
                  <c:v>-19475</c:v>
                </c:pt>
                <c:pt idx="2062">
                  <c:v>-19493</c:v>
                </c:pt>
                <c:pt idx="2063">
                  <c:v>-19511</c:v>
                </c:pt>
                <c:pt idx="2064">
                  <c:v>-19531</c:v>
                </c:pt>
                <c:pt idx="2065">
                  <c:v>-19550</c:v>
                </c:pt>
                <c:pt idx="2066">
                  <c:v>-19569</c:v>
                </c:pt>
                <c:pt idx="2067">
                  <c:v>-19581</c:v>
                </c:pt>
                <c:pt idx="2068">
                  <c:v>-19593</c:v>
                </c:pt>
                <c:pt idx="2069">
                  <c:v>-19605</c:v>
                </c:pt>
                <c:pt idx="2070">
                  <c:v>-19618</c:v>
                </c:pt>
                <c:pt idx="2071">
                  <c:v>-19631</c:v>
                </c:pt>
                <c:pt idx="2072">
                  <c:v>-19645</c:v>
                </c:pt>
                <c:pt idx="2073">
                  <c:v>-19658</c:v>
                </c:pt>
                <c:pt idx="2074">
                  <c:v>-19673</c:v>
                </c:pt>
                <c:pt idx="2075">
                  <c:v>-19688</c:v>
                </c:pt>
                <c:pt idx="2076">
                  <c:v>-19703</c:v>
                </c:pt>
                <c:pt idx="2077">
                  <c:v>-19719</c:v>
                </c:pt>
                <c:pt idx="2078">
                  <c:v>-19738</c:v>
                </c:pt>
                <c:pt idx="2079">
                  <c:v>-19757</c:v>
                </c:pt>
                <c:pt idx="2080">
                  <c:v>-19775</c:v>
                </c:pt>
                <c:pt idx="2081">
                  <c:v>-19787</c:v>
                </c:pt>
                <c:pt idx="2082">
                  <c:v>-19798</c:v>
                </c:pt>
                <c:pt idx="2083">
                  <c:v>-19810</c:v>
                </c:pt>
                <c:pt idx="2084">
                  <c:v>-19822</c:v>
                </c:pt>
                <c:pt idx="2085">
                  <c:v>-19834</c:v>
                </c:pt>
                <c:pt idx="2086">
                  <c:v>-19847</c:v>
                </c:pt>
                <c:pt idx="2087">
                  <c:v>-19859</c:v>
                </c:pt>
                <c:pt idx="2088">
                  <c:v>-19858</c:v>
                </c:pt>
                <c:pt idx="2089">
                  <c:v>-19857</c:v>
                </c:pt>
                <c:pt idx="2090">
                  <c:v>-19856</c:v>
                </c:pt>
                <c:pt idx="2091">
                  <c:v>-19864</c:v>
                </c:pt>
                <c:pt idx="2092">
                  <c:v>-19882</c:v>
                </c:pt>
                <c:pt idx="2093">
                  <c:v>-19901</c:v>
                </c:pt>
                <c:pt idx="2094">
                  <c:v>-19918</c:v>
                </c:pt>
                <c:pt idx="2095">
                  <c:v>-19916</c:v>
                </c:pt>
                <c:pt idx="2096">
                  <c:v>-19914</c:v>
                </c:pt>
                <c:pt idx="2097">
                  <c:v>-19911</c:v>
                </c:pt>
                <c:pt idx="2098">
                  <c:v>-19918</c:v>
                </c:pt>
                <c:pt idx="2099">
                  <c:v>-19933</c:v>
                </c:pt>
                <c:pt idx="2100">
                  <c:v>-19948</c:v>
                </c:pt>
                <c:pt idx="2101">
                  <c:v>-19963</c:v>
                </c:pt>
                <c:pt idx="2102">
                  <c:v>-19979</c:v>
                </c:pt>
                <c:pt idx="2103">
                  <c:v>-19995</c:v>
                </c:pt>
                <c:pt idx="2104">
                  <c:v>-20010</c:v>
                </c:pt>
                <c:pt idx="2105">
                  <c:v>-20023</c:v>
                </c:pt>
                <c:pt idx="2106">
                  <c:v>-20033</c:v>
                </c:pt>
                <c:pt idx="2107">
                  <c:v>-20043</c:v>
                </c:pt>
                <c:pt idx="2108">
                  <c:v>-20053</c:v>
                </c:pt>
                <c:pt idx="2109">
                  <c:v>-20071</c:v>
                </c:pt>
                <c:pt idx="2110">
                  <c:v>-20089</c:v>
                </c:pt>
                <c:pt idx="2111">
                  <c:v>-20108</c:v>
                </c:pt>
                <c:pt idx="2112">
                  <c:v>-20118</c:v>
                </c:pt>
                <c:pt idx="2113">
                  <c:v>-20119</c:v>
                </c:pt>
                <c:pt idx="2114">
                  <c:v>-20121</c:v>
                </c:pt>
                <c:pt idx="2115">
                  <c:v>-20123</c:v>
                </c:pt>
                <c:pt idx="2116">
                  <c:v>-20121</c:v>
                </c:pt>
                <c:pt idx="2117">
                  <c:v>-20119</c:v>
                </c:pt>
                <c:pt idx="2118">
                  <c:v>-20117</c:v>
                </c:pt>
                <c:pt idx="2119">
                  <c:v>-20119</c:v>
                </c:pt>
                <c:pt idx="2120">
                  <c:v>-20124</c:v>
                </c:pt>
                <c:pt idx="2121">
                  <c:v>-20130</c:v>
                </c:pt>
                <c:pt idx="2122">
                  <c:v>-20136</c:v>
                </c:pt>
                <c:pt idx="2123">
                  <c:v>-20141</c:v>
                </c:pt>
                <c:pt idx="2124">
                  <c:v>-20147</c:v>
                </c:pt>
                <c:pt idx="2125">
                  <c:v>-20153</c:v>
                </c:pt>
                <c:pt idx="2126">
                  <c:v>-20158</c:v>
                </c:pt>
                <c:pt idx="2127">
                  <c:v>-20162</c:v>
                </c:pt>
                <c:pt idx="2128">
                  <c:v>-20167</c:v>
                </c:pt>
                <c:pt idx="2129">
                  <c:v>-20172</c:v>
                </c:pt>
                <c:pt idx="2130">
                  <c:v>-20189</c:v>
                </c:pt>
                <c:pt idx="2131">
                  <c:v>-20207</c:v>
                </c:pt>
                <c:pt idx="2132">
                  <c:v>-20225</c:v>
                </c:pt>
                <c:pt idx="2133">
                  <c:v>-20242</c:v>
                </c:pt>
                <c:pt idx="2134">
                  <c:v>-20260</c:v>
                </c:pt>
                <c:pt idx="2135">
                  <c:v>-20278</c:v>
                </c:pt>
                <c:pt idx="2136">
                  <c:v>-20295</c:v>
                </c:pt>
                <c:pt idx="2137">
                  <c:v>-20307</c:v>
                </c:pt>
                <c:pt idx="2138">
                  <c:v>-20319</c:v>
                </c:pt>
                <c:pt idx="2139">
                  <c:v>-20330</c:v>
                </c:pt>
                <c:pt idx="2140">
                  <c:v>-20344</c:v>
                </c:pt>
                <c:pt idx="2141">
                  <c:v>-20362</c:v>
                </c:pt>
                <c:pt idx="2142">
                  <c:v>-20379</c:v>
                </c:pt>
                <c:pt idx="2143">
                  <c:v>-20396</c:v>
                </c:pt>
                <c:pt idx="2144">
                  <c:v>-20402</c:v>
                </c:pt>
                <c:pt idx="2145">
                  <c:v>-20408</c:v>
                </c:pt>
                <c:pt idx="2146">
                  <c:v>-20413</c:v>
                </c:pt>
                <c:pt idx="2147">
                  <c:v>-20417</c:v>
                </c:pt>
                <c:pt idx="2148">
                  <c:v>-20419</c:v>
                </c:pt>
                <c:pt idx="2149">
                  <c:v>-20420</c:v>
                </c:pt>
                <c:pt idx="2150">
                  <c:v>-20422</c:v>
                </c:pt>
                <c:pt idx="2151">
                  <c:v>-20436</c:v>
                </c:pt>
                <c:pt idx="2152">
                  <c:v>-20451</c:v>
                </c:pt>
                <c:pt idx="2153">
                  <c:v>-20466</c:v>
                </c:pt>
                <c:pt idx="2154">
                  <c:v>-20481</c:v>
                </c:pt>
                <c:pt idx="2155">
                  <c:v>-20496</c:v>
                </c:pt>
                <c:pt idx="2156">
                  <c:v>-20511</c:v>
                </c:pt>
                <c:pt idx="2157">
                  <c:v>-20526</c:v>
                </c:pt>
                <c:pt idx="2158">
                  <c:v>-20528</c:v>
                </c:pt>
                <c:pt idx="2159">
                  <c:v>-20531</c:v>
                </c:pt>
                <c:pt idx="2160">
                  <c:v>-20533</c:v>
                </c:pt>
                <c:pt idx="2161">
                  <c:v>-20540</c:v>
                </c:pt>
                <c:pt idx="2162">
                  <c:v>-20552</c:v>
                </c:pt>
                <c:pt idx="2163">
                  <c:v>-20565</c:v>
                </c:pt>
                <c:pt idx="2164">
                  <c:v>-20578</c:v>
                </c:pt>
                <c:pt idx="2165">
                  <c:v>-20587</c:v>
                </c:pt>
                <c:pt idx="2166">
                  <c:v>-20595</c:v>
                </c:pt>
                <c:pt idx="2167">
                  <c:v>-20604</c:v>
                </c:pt>
                <c:pt idx="2168">
                  <c:v>-20609</c:v>
                </c:pt>
                <c:pt idx="2169">
                  <c:v>-20609</c:v>
                </c:pt>
                <c:pt idx="2170">
                  <c:v>-20609</c:v>
                </c:pt>
                <c:pt idx="2171">
                  <c:v>-20609</c:v>
                </c:pt>
                <c:pt idx="2172">
                  <c:v>-20617</c:v>
                </c:pt>
                <c:pt idx="2173">
                  <c:v>-20626</c:v>
                </c:pt>
                <c:pt idx="2174">
                  <c:v>-20634</c:v>
                </c:pt>
                <c:pt idx="2175">
                  <c:v>-20645</c:v>
                </c:pt>
                <c:pt idx="2176">
                  <c:v>-20658</c:v>
                </c:pt>
                <c:pt idx="2177">
                  <c:v>-20671</c:v>
                </c:pt>
                <c:pt idx="2178">
                  <c:v>-20684</c:v>
                </c:pt>
                <c:pt idx="2179">
                  <c:v>-20701</c:v>
                </c:pt>
                <c:pt idx="2180">
                  <c:v>-20718</c:v>
                </c:pt>
                <c:pt idx="2181">
                  <c:v>-20734</c:v>
                </c:pt>
                <c:pt idx="2182">
                  <c:v>-20746</c:v>
                </c:pt>
                <c:pt idx="2183">
                  <c:v>-20749</c:v>
                </c:pt>
                <c:pt idx="2184">
                  <c:v>-20752</c:v>
                </c:pt>
                <c:pt idx="2185">
                  <c:v>-20756</c:v>
                </c:pt>
                <c:pt idx="2186">
                  <c:v>-20757</c:v>
                </c:pt>
                <c:pt idx="2187">
                  <c:v>-20759</c:v>
                </c:pt>
                <c:pt idx="2188">
                  <c:v>-20760</c:v>
                </c:pt>
                <c:pt idx="2189">
                  <c:v>-20767</c:v>
                </c:pt>
                <c:pt idx="2190">
                  <c:v>-20783</c:v>
                </c:pt>
                <c:pt idx="2191">
                  <c:v>-20798</c:v>
                </c:pt>
                <c:pt idx="2192">
                  <c:v>-20814</c:v>
                </c:pt>
                <c:pt idx="2193">
                  <c:v>-20820</c:v>
                </c:pt>
                <c:pt idx="2194">
                  <c:v>-20825</c:v>
                </c:pt>
                <c:pt idx="2195">
                  <c:v>-20830</c:v>
                </c:pt>
                <c:pt idx="2196">
                  <c:v>-20835</c:v>
                </c:pt>
                <c:pt idx="2197">
                  <c:v>-20839</c:v>
                </c:pt>
                <c:pt idx="2198">
                  <c:v>-20844</c:v>
                </c:pt>
                <c:pt idx="2199">
                  <c:v>-20849</c:v>
                </c:pt>
                <c:pt idx="2200">
                  <c:v>-20850</c:v>
                </c:pt>
                <c:pt idx="2201">
                  <c:v>-20850</c:v>
                </c:pt>
                <c:pt idx="2202">
                  <c:v>-20850</c:v>
                </c:pt>
                <c:pt idx="2203">
                  <c:v>-20856</c:v>
                </c:pt>
                <c:pt idx="2204">
                  <c:v>-20872</c:v>
                </c:pt>
                <c:pt idx="2205">
                  <c:v>-20888</c:v>
                </c:pt>
                <c:pt idx="2206">
                  <c:v>-20905</c:v>
                </c:pt>
                <c:pt idx="2207">
                  <c:v>-20917</c:v>
                </c:pt>
                <c:pt idx="2208">
                  <c:v>-20929</c:v>
                </c:pt>
                <c:pt idx="2209">
                  <c:v>-20942</c:v>
                </c:pt>
                <c:pt idx="2210">
                  <c:v>-20949</c:v>
                </c:pt>
                <c:pt idx="2211">
                  <c:v>-20950</c:v>
                </c:pt>
                <c:pt idx="2212">
                  <c:v>-20950</c:v>
                </c:pt>
                <c:pt idx="2213">
                  <c:v>-20951</c:v>
                </c:pt>
                <c:pt idx="2214">
                  <c:v>-20956</c:v>
                </c:pt>
                <c:pt idx="2215">
                  <c:v>-20963</c:v>
                </c:pt>
                <c:pt idx="2216">
                  <c:v>-20969</c:v>
                </c:pt>
                <c:pt idx="2217">
                  <c:v>-20975</c:v>
                </c:pt>
                <c:pt idx="2218">
                  <c:v>-20979</c:v>
                </c:pt>
                <c:pt idx="2219">
                  <c:v>-20983</c:v>
                </c:pt>
                <c:pt idx="2220">
                  <c:v>-20987</c:v>
                </c:pt>
                <c:pt idx="2221">
                  <c:v>-20987</c:v>
                </c:pt>
                <c:pt idx="2222">
                  <c:v>-20987</c:v>
                </c:pt>
                <c:pt idx="2223">
                  <c:v>-20986</c:v>
                </c:pt>
                <c:pt idx="2224">
                  <c:v>-20990</c:v>
                </c:pt>
                <c:pt idx="2225">
                  <c:v>-21000</c:v>
                </c:pt>
                <c:pt idx="2226">
                  <c:v>-21010</c:v>
                </c:pt>
                <c:pt idx="2227">
                  <c:v>-21020</c:v>
                </c:pt>
                <c:pt idx="2228">
                  <c:v>-21028</c:v>
                </c:pt>
                <c:pt idx="2229">
                  <c:v>-21036</c:v>
                </c:pt>
                <c:pt idx="2230">
                  <c:v>-21043</c:v>
                </c:pt>
                <c:pt idx="2231">
                  <c:v>-21050</c:v>
                </c:pt>
                <c:pt idx="2232">
                  <c:v>-21055</c:v>
                </c:pt>
                <c:pt idx="2233">
                  <c:v>-21060</c:v>
                </c:pt>
                <c:pt idx="2234">
                  <c:v>-21065</c:v>
                </c:pt>
                <c:pt idx="2235">
                  <c:v>-21071</c:v>
                </c:pt>
                <c:pt idx="2236">
                  <c:v>-21078</c:v>
                </c:pt>
                <c:pt idx="2237">
                  <c:v>-21085</c:v>
                </c:pt>
                <c:pt idx="2238">
                  <c:v>-21093</c:v>
                </c:pt>
                <c:pt idx="2239">
                  <c:v>-21104</c:v>
                </c:pt>
                <c:pt idx="2240">
                  <c:v>-21114</c:v>
                </c:pt>
                <c:pt idx="2241">
                  <c:v>-21124</c:v>
                </c:pt>
                <c:pt idx="2242">
                  <c:v>-21139</c:v>
                </c:pt>
                <c:pt idx="2243">
                  <c:v>-21154</c:v>
                </c:pt>
                <c:pt idx="2244">
                  <c:v>-21169</c:v>
                </c:pt>
                <c:pt idx="2245">
                  <c:v>-21180</c:v>
                </c:pt>
                <c:pt idx="2246">
                  <c:v>-21183</c:v>
                </c:pt>
                <c:pt idx="2247">
                  <c:v>-21187</c:v>
                </c:pt>
                <c:pt idx="2248">
                  <c:v>-21190</c:v>
                </c:pt>
                <c:pt idx="2249">
                  <c:v>-21200</c:v>
                </c:pt>
                <c:pt idx="2250">
                  <c:v>-21210</c:v>
                </c:pt>
                <c:pt idx="2251">
                  <c:v>-21220</c:v>
                </c:pt>
                <c:pt idx="2252">
                  <c:v>-21231</c:v>
                </c:pt>
                <c:pt idx="2253">
                  <c:v>-21246</c:v>
                </c:pt>
                <c:pt idx="2254">
                  <c:v>-21261</c:v>
                </c:pt>
                <c:pt idx="2255">
                  <c:v>-21276</c:v>
                </c:pt>
                <c:pt idx="2256">
                  <c:v>-21289</c:v>
                </c:pt>
                <c:pt idx="2257">
                  <c:v>-21303</c:v>
                </c:pt>
                <c:pt idx="2258">
                  <c:v>-21316</c:v>
                </c:pt>
                <c:pt idx="2259">
                  <c:v>-21324</c:v>
                </c:pt>
                <c:pt idx="2260">
                  <c:v>-21322</c:v>
                </c:pt>
                <c:pt idx="2261">
                  <c:v>-21321</c:v>
                </c:pt>
                <c:pt idx="2262">
                  <c:v>-21319</c:v>
                </c:pt>
                <c:pt idx="2263">
                  <c:v>-21323</c:v>
                </c:pt>
                <c:pt idx="2264">
                  <c:v>-21328</c:v>
                </c:pt>
                <c:pt idx="2265">
                  <c:v>-21332</c:v>
                </c:pt>
                <c:pt idx="2266">
                  <c:v>-21337</c:v>
                </c:pt>
                <c:pt idx="2267">
                  <c:v>-21342</c:v>
                </c:pt>
                <c:pt idx="2268">
                  <c:v>-21347</c:v>
                </c:pt>
                <c:pt idx="2269">
                  <c:v>-21352</c:v>
                </c:pt>
                <c:pt idx="2270">
                  <c:v>-21362</c:v>
                </c:pt>
                <c:pt idx="2271">
                  <c:v>-21373</c:v>
                </c:pt>
                <c:pt idx="2272">
                  <c:v>-21385</c:v>
                </c:pt>
                <c:pt idx="2273">
                  <c:v>-21397</c:v>
                </c:pt>
                <c:pt idx="2274">
                  <c:v>-21411</c:v>
                </c:pt>
                <c:pt idx="2275">
                  <c:v>-21425</c:v>
                </c:pt>
                <c:pt idx="2276">
                  <c:v>-21439</c:v>
                </c:pt>
                <c:pt idx="2277">
                  <c:v>-21447</c:v>
                </c:pt>
                <c:pt idx="2278">
                  <c:v>-21455</c:v>
                </c:pt>
                <c:pt idx="2279">
                  <c:v>-21462</c:v>
                </c:pt>
                <c:pt idx="2280">
                  <c:v>-21472</c:v>
                </c:pt>
                <c:pt idx="2281">
                  <c:v>-21485</c:v>
                </c:pt>
                <c:pt idx="2282">
                  <c:v>-21499</c:v>
                </c:pt>
                <c:pt idx="2283">
                  <c:v>-21513</c:v>
                </c:pt>
                <c:pt idx="2284">
                  <c:v>-21517</c:v>
                </c:pt>
                <c:pt idx="2285">
                  <c:v>-21521</c:v>
                </c:pt>
                <c:pt idx="2286">
                  <c:v>-21524</c:v>
                </c:pt>
                <c:pt idx="2287">
                  <c:v>-21527</c:v>
                </c:pt>
                <c:pt idx="2288">
                  <c:v>-21529</c:v>
                </c:pt>
                <c:pt idx="2289">
                  <c:v>-21531</c:v>
                </c:pt>
                <c:pt idx="2290">
                  <c:v>-21533</c:v>
                </c:pt>
                <c:pt idx="2291">
                  <c:v>-21546</c:v>
                </c:pt>
                <c:pt idx="2292">
                  <c:v>-21560</c:v>
                </c:pt>
                <c:pt idx="2293">
                  <c:v>-21575</c:v>
                </c:pt>
                <c:pt idx="2294">
                  <c:v>-21589</c:v>
                </c:pt>
                <c:pt idx="2295">
                  <c:v>-21602</c:v>
                </c:pt>
                <c:pt idx="2296">
                  <c:v>-21616</c:v>
                </c:pt>
                <c:pt idx="2297">
                  <c:v>-21629</c:v>
                </c:pt>
                <c:pt idx="2298">
                  <c:v>-21632</c:v>
                </c:pt>
                <c:pt idx="2299">
                  <c:v>-21634</c:v>
                </c:pt>
                <c:pt idx="2300">
                  <c:v>-21636</c:v>
                </c:pt>
                <c:pt idx="2301">
                  <c:v>-21638</c:v>
                </c:pt>
                <c:pt idx="2302">
                  <c:v>-21643</c:v>
                </c:pt>
                <c:pt idx="2303">
                  <c:v>-21648</c:v>
                </c:pt>
                <c:pt idx="2304">
                  <c:v>-21652</c:v>
                </c:pt>
                <c:pt idx="2305">
                  <c:v>-21652</c:v>
                </c:pt>
                <c:pt idx="2306">
                  <c:v>-21650</c:v>
                </c:pt>
                <c:pt idx="2307">
                  <c:v>-21649</c:v>
                </c:pt>
                <c:pt idx="2308">
                  <c:v>-21649</c:v>
                </c:pt>
                <c:pt idx="2309">
                  <c:v>-21649</c:v>
                </c:pt>
                <c:pt idx="2310">
                  <c:v>-21650</c:v>
                </c:pt>
                <c:pt idx="2311">
                  <c:v>-21651</c:v>
                </c:pt>
                <c:pt idx="2312">
                  <c:v>-21659</c:v>
                </c:pt>
                <c:pt idx="2313">
                  <c:v>-21668</c:v>
                </c:pt>
                <c:pt idx="2314">
                  <c:v>-21677</c:v>
                </c:pt>
                <c:pt idx="2315">
                  <c:v>-21683</c:v>
                </c:pt>
                <c:pt idx="2316">
                  <c:v>-21685</c:v>
                </c:pt>
                <c:pt idx="2317">
                  <c:v>-21686</c:v>
                </c:pt>
                <c:pt idx="2318">
                  <c:v>-21688</c:v>
                </c:pt>
                <c:pt idx="2319">
                  <c:v>-21699</c:v>
                </c:pt>
                <c:pt idx="2320">
                  <c:v>-21712</c:v>
                </c:pt>
                <c:pt idx="2321">
                  <c:v>-21725</c:v>
                </c:pt>
                <c:pt idx="2322">
                  <c:v>-21737</c:v>
                </c:pt>
                <c:pt idx="2323">
                  <c:v>-21750</c:v>
                </c:pt>
                <c:pt idx="2324">
                  <c:v>-21763</c:v>
                </c:pt>
                <c:pt idx="2325">
                  <c:v>-21776</c:v>
                </c:pt>
                <c:pt idx="2326">
                  <c:v>-21779</c:v>
                </c:pt>
                <c:pt idx="2327">
                  <c:v>-21781</c:v>
                </c:pt>
                <c:pt idx="2328">
                  <c:v>-21783</c:v>
                </c:pt>
                <c:pt idx="2329">
                  <c:v>-21789</c:v>
                </c:pt>
                <c:pt idx="2330">
                  <c:v>-21802</c:v>
                </c:pt>
                <c:pt idx="2331">
                  <c:v>-21814</c:v>
                </c:pt>
                <c:pt idx="2332">
                  <c:v>-21826</c:v>
                </c:pt>
                <c:pt idx="2333">
                  <c:v>-21827</c:v>
                </c:pt>
                <c:pt idx="2334">
                  <c:v>-21825</c:v>
                </c:pt>
                <c:pt idx="2335">
                  <c:v>-21823</c:v>
                </c:pt>
                <c:pt idx="2336">
                  <c:v>-21824</c:v>
                </c:pt>
                <c:pt idx="2337">
                  <c:v>-21831</c:v>
                </c:pt>
                <c:pt idx="2338">
                  <c:v>-21837</c:v>
                </c:pt>
                <c:pt idx="2339">
                  <c:v>-21844</c:v>
                </c:pt>
                <c:pt idx="2340">
                  <c:v>-21844</c:v>
                </c:pt>
                <c:pt idx="2341">
                  <c:v>-21843</c:v>
                </c:pt>
                <c:pt idx="2342">
                  <c:v>-21842</c:v>
                </c:pt>
                <c:pt idx="2343">
                  <c:v>-21843</c:v>
                </c:pt>
                <c:pt idx="2344">
                  <c:v>-21849</c:v>
                </c:pt>
                <c:pt idx="2345">
                  <c:v>-21854</c:v>
                </c:pt>
                <c:pt idx="2346">
                  <c:v>-21859</c:v>
                </c:pt>
                <c:pt idx="2347">
                  <c:v>-21865</c:v>
                </c:pt>
                <c:pt idx="2348">
                  <c:v>-21870</c:v>
                </c:pt>
                <c:pt idx="2349">
                  <c:v>-21876</c:v>
                </c:pt>
                <c:pt idx="2350">
                  <c:v>-21884</c:v>
                </c:pt>
                <c:pt idx="2351">
                  <c:v>-21898</c:v>
                </c:pt>
                <c:pt idx="2352">
                  <c:v>-21912</c:v>
                </c:pt>
                <c:pt idx="2353">
                  <c:v>-21926</c:v>
                </c:pt>
                <c:pt idx="2354">
                  <c:v>-21940</c:v>
                </c:pt>
                <c:pt idx="2355">
                  <c:v>-21954</c:v>
                </c:pt>
                <c:pt idx="2356">
                  <c:v>-21967</c:v>
                </c:pt>
                <c:pt idx="2357">
                  <c:v>-21979</c:v>
                </c:pt>
                <c:pt idx="2358">
                  <c:v>-21985</c:v>
                </c:pt>
                <c:pt idx="2359">
                  <c:v>-21991</c:v>
                </c:pt>
                <c:pt idx="2360">
                  <c:v>-21997</c:v>
                </c:pt>
                <c:pt idx="2361">
                  <c:v>-22003</c:v>
                </c:pt>
                <c:pt idx="2362">
                  <c:v>-22009</c:v>
                </c:pt>
                <c:pt idx="2363">
                  <c:v>-22015</c:v>
                </c:pt>
                <c:pt idx="2364">
                  <c:v>-22023</c:v>
                </c:pt>
                <c:pt idx="2365">
                  <c:v>-22035</c:v>
                </c:pt>
                <c:pt idx="2366">
                  <c:v>-22048</c:v>
                </c:pt>
                <c:pt idx="2367">
                  <c:v>-22060</c:v>
                </c:pt>
                <c:pt idx="2368">
                  <c:v>-22060</c:v>
                </c:pt>
                <c:pt idx="2369">
                  <c:v>-22057</c:v>
                </c:pt>
                <c:pt idx="2370">
                  <c:v>-22054</c:v>
                </c:pt>
                <c:pt idx="2371">
                  <c:v>-22057</c:v>
                </c:pt>
                <c:pt idx="2372">
                  <c:v>-22071</c:v>
                </c:pt>
                <c:pt idx="2373">
                  <c:v>-22085</c:v>
                </c:pt>
                <c:pt idx="2374">
                  <c:v>-22099</c:v>
                </c:pt>
                <c:pt idx="2375">
                  <c:v>-22112</c:v>
                </c:pt>
                <c:pt idx="2376">
                  <c:v>-22124</c:v>
                </c:pt>
                <c:pt idx="2377">
                  <c:v>-22136</c:v>
                </c:pt>
                <c:pt idx="2378">
                  <c:v>-22145</c:v>
                </c:pt>
                <c:pt idx="2379">
                  <c:v>-22147</c:v>
                </c:pt>
                <c:pt idx="2380">
                  <c:v>-22148</c:v>
                </c:pt>
                <c:pt idx="2381">
                  <c:v>-22150</c:v>
                </c:pt>
                <c:pt idx="2382">
                  <c:v>-22146</c:v>
                </c:pt>
                <c:pt idx="2383">
                  <c:v>-22142</c:v>
                </c:pt>
                <c:pt idx="2384">
                  <c:v>-22138</c:v>
                </c:pt>
                <c:pt idx="2385">
                  <c:v>-22136</c:v>
                </c:pt>
                <c:pt idx="2386">
                  <c:v>-22137</c:v>
                </c:pt>
                <c:pt idx="2387">
                  <c:v>-22139</c:v>
                </c:pt>
                <c:pt idx="2388">
                  <c:v>-22140</c:v>
                </c:pt>
                <c:pt idx="2389">
                  <c:v>-22138</c:v>
                </c:pt>
                <c:pt idx="2390">
                  <c:v>-22135</c:v>
                </c:pt>
                <c:pt idx="2391">
                  <c:v>-22131</c:v>
                </c:pt>
                <c:pt idx="2392">
                  <c:v>-22132</c:v>
                </c:pt>
                <c:pt idx="2393">
                  <c:v>-22139</c:v>
                </c:pt>
                <c:pt idx="2394">
                  <c:v>-22146</c:v>
                </c:pt>
                <c:pt idx="2395">
                  <c:v>-22153</c:v>
                </c:pt>
                <c:pt idx="2396">
                  <c:v>-22163</c:v>
                </c:pt>
                <c:pt idx="2397">
                  <c:v>-22173</c:v>
                </c:pt>
                <c:pt idx="2398">
                  <c:v>-22183</c:v>
                </c:pt>
                <c:pt idx="2399">
                  <c:v>-22191</c:v>
                </c:pt>
                <c:pt idx="2400">
                  <c:v>-22196</c:v>
                </c:pt>
                <c:pt idx="2401">
                  <c:v>-22201</c:v>
                </c:pt>
                <c:pt idx="2402">
                  <c:v>-22206</c:v>
                </c:pt>
                <c:pt idx="2403">
                  <c:v>-22209</c:v>
                </c:pt>
                <c:pt idx="2404">
                  <c:v>-22211</c:v>
                </c:pt>
                <c:pt idx="2405">
                  <c:v>-22214</c:v>
                </c:pt>
                <c:pt idx="2406">
                  <c:v>-22217</c:v>
                </c:pt>
                <c:pt idx="2407">
                  <c:v>-22222</c:v>
                </c:pt>
                <c:pt idx="2408">
                  <c:v>-22227</c:v>
                </c:pt>
                <c:pt idx="2409">
                  <c:v>-22232</c:v>
                </c:pt>
                <c:pt idx="2410">
                  <c:v>-22243</c:v>
                </c:pt>
                <c:pt idx="2411">
                  <c:v>-22257</c:v>
                </c:pt>
                <c:pt idx="2412">
                  <c:v>-22270</c:v>
                </c:pt>
                <c:pt idx="2413">
                  <c:v>-22284</c:v>
                </c:pt>
                <c:pt idx="2414">
                  <c:v>-22297</c:v>
                </c:pt>
                <c:pt idx="2415">
                  <c:v>-22311</c:v>
                </c:pt>
                <c:pt idx="2416">
                  <c:v>-22324</c:v>
                </c:pt>
                <c:pt idx="2417">
                  <c:v>-22342</c:v>
                </c:pt>
                <c:pt idx="2418">
                  <c:v>-22370</c:v>
                </c:pt>
                <c:pt idx="2419">
                  <c:v>-22399</c:v>
                </c:pt>
                <c:pt idx="2420">
                  <c:v>-22428</c:v>
                </c:pt>
                <c:pt idx="2421">
                  <c:v>-22453</c:v>
                </c:pt>
                <c:pt idx="2422">
                  <c:v>-22478</c:v>
                </c:pt>
                <c:pt idx="2423">
                  <c:v>-22502</c:v>
                </c:pt>
                <c:pt idx="2424">
                  <c:v>-22526</c:v>
                </c:pt>
                <c:pt idx="2425">
                  <c:v>-22547</c:v>
                </c:pt>
                <c:pt idx="2426">
                  <c:v>-22569</c:v>
                </c:pt>
                <c:pt idx="2427">
                  <c:v>-22590</c:v>
                </c:pt>
                <c:pt idx="2428">
                  <c:v>-22622</c:v>
                </c:pt>
                <c:pt idx="2429">
                  <c:v>-22657</c:v>
                </c:pt>
                <c:pt idx="2430">
                  <c:v>-22692</c:v>
                </c:pt>
                <c:pt idx="2431">
                  <c:v>-22727</c:v>
                </c:pt>
                <c:pt idx="2432">
                  <c:v>-22760</c:v>
                </c:pt>
                <c:pt idx="2433">
                  <c:v>-22792</c:v>
                </c:pt>
                <c:pt idx="2434">
                  <c:v>-22825</c:v>
                </c:pt>
                <c:pt idx="2435">
                  <c:v>-22859</c:v>
                </c:pt>
                <c:pt idx="2436">
                  <c:v>-22893</c:v>
                </c:pt>
                <c:pt idx="2437">
                  <c:v>-22927</c:v>
                </c:pt>
                <c:pt idx="2438">
                  <c:v>-22961</c:v>
                </c:pt>
                <c:pt idx="2439">
                  <c:v>-22993</c:v>
                </c:pt>
                <c:pt idx="2440">
                  <c:v>-23025</c:v>
                </c:pt>
                <c:pt idx="2441">
                  <c:v>-23057</c:v>
                </c:pt>
                <c:pt idx="2442">
                  <c:v>-23086</c:v>
                </c:pt>
                <c:pt idx="2443">
                  <c:v>-23114</c:v>
                </c:pt>
                <c:pt idx="2444">
                  <c:v>-23141</c:v>
                </c:pt>
                <c:pt idx="2445">
                  <c:v>-23170</c:v>
                </c:pt>
                <c:pt idx="2446">
                  <c:v>-23201</c:v>
                </c:pt>
                <c:pt idx="2447">
                  <c:v>-23233</c:v>
                </c:pt>
                <c:pt idx="2448">
                  <c:v>-23264</c:v>
                </c:pt>
                <c:pt idx="2449">
                  <c:v>-23286</c:v>
                </c:pt>
                <c:pt idx="2450">
                  <c:v>-23304</c:v>
                </c:pt>
                <c:pt idx="2451">
                  <c:v>-23323</c:v>
                </c:pt>
                <c:pt idx="2452">
                  <c:v>-23344</c:v>
                </c:pt>
                <c:pt idx="2453">
                  <c:v>-23374</c:v>
                </c:pt>
                <c:pt idx="2454">
                  <c:v>-23404</c:v>
                </c:pt>
                <c:pt idx="2455">
                  <c:v>-23434</c:v>
                </c:pt>
                <c:pt idx="2456">
                  <c:v>-23465</c:v>
                </c:pt>
                <c:pt idx="2457">
                  <c:v>-23498</c:v>
                </c:pt>
                <c:pt idx="2458">
                  <c:v>-23530</c:v>
                </c:pt>
                <c:pt idx="2459">
                  <c:v>-23560</c:v>
                </c:pt>
                <c:pt idx="2460">
                  <c:v>-23581</c:v>
                </c:pt>
                <c:pt idx="2461">
                  <c:v>-23602</c:v>
                </c:pt>
                <c:pt idx="2462">
                  <c:v>-23624</c:v>
                </c:pt>
                <c:pt idx="2463">
                  <c:v>-23651</c:v>
                </c:pt>
                <c:pt idx="2464">
                  <c:v>-23681</c:v>
                </c:pt>
                <c:pt idx="2465">
                  <c:v>-23710</c:v>
                </c:pt>
                <c:pt idx="2466">
                  <c:v>-23740</c:v>
                </c:pt>
                <c:pt idx="2467">
                  <c:v>-23767</c:v>
                </c:pt>
                <c:pt idx="2468">
                  <c:v>-23795</c:v>
                </c:pt>
                <c:pt idx="2469">
                  <c:v>-23822</c:v>
                </c:pt>
                <c:pt idx="2470">
                  <c:v>-23847</c:v>
                </c:pt>
                <c:pt idx="2471">
                  <c:v>-23870</c:v>
                </c:pt>
                <c:pt idx="2472">
                  <c:v>-23893</c:v>
                </c:pt>
                <c:pt idx="2473">
                  <c:v>-23918</c:v>
                </c:pt>
                <c:pt idx="2474">
                  <c:v>-23949</c:v>
                </c:pt>
                <c:pt idx="2475">
                  <c:v>-23979</c:v>
                </c:pt>
                <c:pt idx="2476">
                  <c:v>-24010</c:v>
                </c:pt>
                <c:pt idx="2477">
                  <c:v>-24039</c:v>
                </c:pt>
                <c:pt idx="2478">
                  <c:v>-24068</c:v>
                </c:pt>
                <c:pt idx="2479">
                  <c:v>-24096</c:v>
                </c:pt>
                <c:pt idx="2480">
                  <c:v>-24124</c:v>
                </c:pt>
                <c:pt idx="2481">
                  <c:v>-24150</c:v>
                </c:pt>
                <c:pt idx="2482">
                  <c:v>-24176</c:v>
                </c:pt>
                <c:pt idx="2483">
                  <c:v>-24203</c:v>
                </c:pt>
                <c:pt idx="2484">
                  <c:v>-24222</c:v>
                </c:pt>
                <c:pt idx="2485">
                  <c:v>-24237</c:v>
                </c:pt>
                <c:pt idx="2486">
                  <c:v>-24252</c:v>
                </c:pt>
                <c:pt idx="2487">
                  <c:v>-24269</c:v>
                </c:pt>
                <c:pt idx="2488">
                  <c:v>-24292</c:v>
                </c:pt>
                <c:pt idx="2489">
                  <c:v>-24315</c:v>
                </c:pt>
                <c:pt idx="2490">
                  <c:v>-24337</c:v>
                </c:pt>
                <c:pt idx="2491">
                  <c:v>-24365</c:v>
                </c:pt>
                <c:pt idx="2492">
                  <c:v>-24395</c:v>
                </c:pt>
                <c:pt idx="2493">
                  <c:v>-24425</c:v>
                </c:pt>
                <c:pt idx="2494">
                  <c:v>-24455</c:v>
                </c:pt>
                <c:pt idx="2495">
                  <c:v>-24484</c:v>
                </c:pt>
                <c:pt idx="2496">
                  <c:v>-24513</c:v>
                </c:pt>
                <c:pt idx="2497">
                  <c:v>-24542</c:v>
                </c:pt>
                <c:pt idx="2498">
                  <c:v>-24565</c:v>
                </c:pt>
                <c:pt idx="2499">
                  <c:v>-24585</c:v>
                </c:pt>
                <c:pt idx="2500">
                  <c:v>-24605</c:v>
                </c:pt>
                <c:pt idx="2501">
                  <c:v>-24626</c:v>
                </c:pt>
                <c:pt idx="2502">
                  <c:v>-24652</c:v>
                </c:pt>
                <c:pt idx="2503">
                  <c:v>-24678</c:v>
                </c:pt>
                <c:pt idx="2504">
                  <c:v>-24705</c:v>
                </c:pt>
                <c:pt idx="2505">
                  <c:v>-24722</c:v>
                </c:pt>
                <c:pt idx="2506">
                  <c:v>-24734</c:v>
                </c:pt>
                <c:pt idx="2507">
                  <c:v>-24745</c:v>
                </c:pt>
                <c:pt idx="2508">
                  <c:v>-24757</c:v>
                </c:pt>
                <c:pt idx="2509">
                  <c:v>-24770</c:v>
                </c:pt>
                <c:pt idx="2510">
                  <c:v>-24782</c:v>
                </c:pt>
                <c:pt idx="2511">
                  <c:v>-24795</c:v>
                </c:pt>
                <c:pt idx="2512">
                  <c:v>-24818</c:v>
                </c:pt>
                <c:pt idx="2513">
                  <c:v>-24846</c:v>
                </c:pt>
                <c:pt idx="2514">
                  <c:v>-24875</c:v>
                </c:pt>
                <c:pt idx="2515">
                  <c:v>-24903</c:v>
                </c:pt>
                <c:pt idx="2516">
                  <c:v>-24926</c:v>
                </c:pt>
                <c:pt idx="2517">
                  <c:v>-24950</c:v>
                </c:pt>
                <c:pt idx="2518">
                  <c:v>-24974</c:v>
                </c:pt>
                <c:pt idx="2519">
                  <c:v>-24995</c:v>
                </c:pt>
                <c:pt idx="2520">
                  <c:v>-25014</c:v>
                </c:pt>
                <c:pt idx="2521">
                  <c:v>-25033</c:v>
                </c:pt>
                <c:pt idx="2522">
                  <c:v>-25054</c:v>
                </c:pt>
                <c:pt idx="2523">
                  <c:v>-25081</c:v>
                </c:pt>
                <c:pt idx="2524">
                  <c:v>-25109</c:v>
                </c:pt>
                <c:pt idx="2525">
                  <c:v>-25137</c:v>
                </c:pt>
                <c:pt idx="2526">
                  <c:v>-25162</c:v>
                </c:pt>
                <c:pt idx="2527">
                  <c:v>-25184</c:v>
                </c:pt>
                <c:pt idx="2528">
                  <c:v>-25207</c:v>
                </c:pt>
                <c:pt idx="2529">
                  <c:v>-25229</c:v>
                </c:pt>
                <c:pt idx="2530">
                  <c:v>-25241</c:v>
                </c:pt>
                <c:pt idx="2531">
                  <c:v>-25253</c:v>
                </c:pt>
                <c:pt idx="2532">
                  <c:v>-25265</c:v>
                </c:pt>
                <c:pt idx="2533">
                  <c:v>-25278</c:v>
                </c:pt>
                <c:pt idx="2534">
                  <c:v>-25293</c:v>
                </c:pt>
                <c:pt idx="2535">
                  <c:v>-25307</c:v>
                </c:pt>
                <c:pt idx="2536">
                  <c:v>-25322</c:v>
                </c:pt>
                <c:pt idx="2537">
                  <c:v>-25333</c:v>
                </c:pt>
                <c:pt idx="2538">
                  <c:v>-25345</c:v>
                </c:pt>
                <c:pt idx="2539">
                  <c:v>-25356</c:v>
                </c:pt>
                <c:pt idx="2540">
                  <c:v>-25370</c:v>
                </c:pt>
                <c:pt idx="2541">
                  <c:v>-25385</c:v>
                </c:pt>
                <c:pt idx="2542">
                  <c:v>-25401</c:v>
                </c:pt>
                <c:pt idx="2543">
                  <c:v>-25417</c:v>
                </c:pt>
                <c:pt idx="2544">
                  <c:v>-25443</c:v>
                </c:pt>
                <c:pt idx="2545">
                  <c:v>-25469</c:v>
                </c:pt>
                <c:pt idx="2546">
                  <c:v>-25496</c:v>
                </c:pt>
                <c:pt idx="2547">
                  <c:v>-25517</c:v>
                </c:pt>
                <c:pt idx="2548">
                  <c:v>-25535</c:v>
                </c:pt>
                <c:pt idx="2549">
                  <c:v>-25553</c:v>
                </c:pt>
                <c:pt idx="2550">
                  <c:v>-25571</c:v>
                </c:pt>
                <c:pt idx="2551">
                  <c:v>-25596</c:v>
                </c:pt>
                <c:pt idx="2552">
                  <c:v>-25622</c:v>
                </c:pt>
                <c:pt idx="2553">
                  <c:v>-25648</c:v>
                </c:pt>
                <c:pt idx="2554">
                  <c:v>-25673</c:v>
                </c:pt>
                <c:pt idx="2555">
                  <c:v>-25698</c:v>
                </c:pt>
                <c:pt idx="2556">
                  <c:v>-25723</c:v>
                </c:pt>
                <c:pt idx="2557">
                  <c:v>-25747</c:v>
                </c:pt>
                <c:pt idx="2558">
                  <c:v>-25773</c:v>
                </c:pt>
                <c:pt idx="2559">
                  <c:v>-25798</c:v>
                </c:pt>
                <c:pt idx="2560">
                  <c:v>-25823</c:v>
                </c:pt>
                <c:pt idx="2561">
                  <c:v>-25841</c:v>
                </c:pt>
                <c:pt idx="2562">
                  <c:v>-25852</c:v>
                </c:pt>
                <c:pt idx="2563">
                  <c:v>-25862</c:v>
                </c:pt>
                <c:pt idx="2564">
                  <c:v>-25873</c:v>
                </c:pt>
                <c:pt idx="2565">
                  <c:v>-25883</c:v>
                </c:pt>
                <c:pt idx="2566">
                  <c:v>-25892</c:v>
                </c:pt>
                <c:pt idx="2567">
                  <c:v>-25902</c:v>
                </c:pt>
                <c:pt idx="2568">
                  <c:v>-25920</c:v>
                </c:pt>
                <c:pt idx="2569">
                  <c:v>-25945</c:v>
                </c:pt>
                <c:pt idx="2570">
                  <c:v>-25969</c:v>
                </c:pt>
                <c:pt idx="2571">
                  <c:v>-25994</c:v>
                </c:pt>
                <c:pt idx="2572">
                  <c:v>-26010</c:v>
                </c:pt>
                <c:pt idx="2573">
                  <c:v>-26025</c:v>
                </c:pt>
                <c:pt idx="2574">
                  <c:v>-26041</c:v>
                </c:pt>
                <c:pt idx="2575">
                  <c:v>-26061</c:v>
                </c:pt>
                <c:pt idx="2576">
                  <c:v>-26086</c:v>
                </c:pt>
                <c:pt idx="2577">
                  <c:v>-26110</c:v>
                </c:pt>
                <c:pt idx="2578">
                  <c:v>-26134</c:v>
                </c:pt>
                <c:pt idx="2579">
                  <c:v>-26150</c:v>
                </c:pt>
                <c:pt idx="2580">
                  <c:v>-26167</c:v>
                </c:pt>
                <c:pt idx="2581">
                  <c:v>-26183</c:v>
                </c:pt>
                <c:pt idx="2582">
                  <c:v>-26197</c:v>
                </c:pt>
                <c:pt idx="2583">
                  <c:v>-26210</c:v>
                </c:pt>
                <c:pt idx="2584">
                  <c:v>-26222</c:v>
                </c:pt>
                <c:pt idx="2585">
                  <c:v>-26235</c:v>
                </c:pt>
                <c:pt idx="2586">
                  <c:v>-26258</c:v>
                </c:pt>
                <c:pt idx="2587">
                  <c:v>-26282</c:v>
                </c:pt>
                <c:pt idx="2588">
                  <c:v>-26305</c:v>
                </c:pt>
                <c:pt idx="2589">
                  <c:v>-26326</c:v>
                </c:pt>
                <c:pt idx="2590">
                  <c:v>-26345</c:v>
                </c:pt>
                <c:pt idx="2591">
                  <c:v>-26363</c:v>
                </c:pt>
                <c:pt idx="2592">
                  <c:v>-26382</c:v>
                </c:pt>
                <c:pt idx="2593">
                  <c:v>-26405</c:v>
                </c:pt>
                <c:pt idx="2594">
                  <c:v>-26428</c:v>
                </c:pt>
                <c:pt idx="2595">
                  <c:v>-26451</c:v>
                </c:pt>
                <c:pt idx="2596">
                  <c:v>-26468</c:v>
                </c:pt>
                <c:pt idx="2597">
                  <c:v>-26480</c:v>
                </c:pt>
                <c:pt idx="2598">
                  <c:v>-26491</c:v>
                </c:pt>
                <c:pt idx="2599">
                  <c:v>-26503</c:v>
                </c:pt>
                <c:pt idx="2600">
                  <c:v>-26511</c:v>
                </c:pt>
                <c:pt idx="2601">
                  <c:v>-26519</c:v>
                </c:pt>
                <c:pt idx="2602">
                  <c:v>-26528</c:v>
                </c:pt>
                <c:pt idx="2603">
                  <c:v>-26543</c:v>
                </c:pt>
                <c:pt idx="2604">
                  <c:v>-26565</c:v>
                </c:pt>
                <c:pt idx="2605">
                  <c:v>-26586</c:v>
                </c:pt>
                <c:pt idx="2606">
                  <c:v>-26608</c:v>
                </c:pt>
                <c:pt idx="2607">
                  <c:v>-26621</c:v>
                </c:pt>
                <c:pt idx="2608">
                  <c:v>-26635</c:v>
                </c:pt>
                <c:pt idx="2609">
                  <c:v>-26649</c:v>
                </c:pt>
                <c:pt idx="2610">
                  <c:v>-26667</c:v>
                </c:pt>
                <c:pt idx="2611">
                  <c:v>-26690</c:v>
                </c:pt>
                <c:pt idx="2612">
                  <c:v>-26713</c:v>
                </c:pt>
                <c:pt idx="2613">
                  <c:v>-26736</c:v>
                </c:pt>
                <c:pt idx="2614">
                  <c:v>-26747</c:v>
                </c:pt>
                <c:pt idx="2615">
                  <c:v>-26757</c:v>
                </c:pt>
                <c:pt idx="2616">
                  <c:v>-26768</c:v>
                </c:pt>
                <c:pt idx="2617">
                  <c:v>-26778</c:v>
                </c:pt>
                <c:pt idx="2618">
                  <c:v>-26790</c:v>
                </c:pt>
                <c:pt idx="2619">
                  <c:v>-26801</c:v>
                </c:pt>
                <c:pt idx="2620">
                  <c:v>-26812</c:v>
                </c:pt>
                <c:pt idx="2621">
                  <c:v>-26817</c:v>
                </c:pt>
                <c:pt idx="2622">
                  <c:v>-26821</c:v>
                </c:pt>
                <c:pt idx="2623">
                  <c:v>-26825</c:v>
                </c:pt>
                <c:pt idx="2624">
                  <c:v>-26835</c:v>
                </c:pt>
                <c:pt idx="2625">
                  <c:v>-26850</c:v>
                </c:pt>
                <c:pt idx="2626">
                  <c:v>-26865</c:v>
                </c:pt>
                <c:pt idx="2627">
                  <c:v>-26879</c:v>
                </c:pt>
                <c:pt idx="2628">
                  <c:v>-26886</c:v>
                </c:pt>
                <c:pt idx="2629">
                  <c:v>-26894</c:v>
                </c:pt>
                <c:pt idx="2630">
                  <c:v>-26901</c:v>
                </c:pt>
                <c:pt idx="2631">
                  <c:v>-26916</c:v>
                </c:pt>
                <c:pt idx="2632">
                  <c:v>-26939</c:v>
                </c:pt>
                <c:pt idx="2633">
                  <c:v>-26962</c:v>
                </c:pt>
                <c:pt idx="2634">
                  <c:v>-26985</c:v>
                </c:pt>
                <c:pt idx="2635">
                  <c:v>-26998</c:v>
                </c:pt>
                <c:pt idx="2636">
                  <c:v>-27011</c:v>
                </c:pt>
                <c:pt idx="2637">
                  <c:v>-27025</c:v>
                </c:pt>
                <c:pt idx="2638">
                  <c:v>-27034</c:v>
                </c:pt>
                <c:pt idx="2639">
                  <c:v>-27038</c:v>
                </c:pt>
                <c:pt idx="2640">
                  <c:v>-27043</c:v>
                </c:pt>
                <c:pt idx="2641">
                  <c:v>-27048</c:v>
                </c:pt>
                <c:pt idx="2642">
                  <c:v>-27062</c:v>
                </c:pt>
                <c:pt idx="2643">
                  <c:v>-27077</c:v>
                </c:pt>
                <c:pt idx="2644">
                  <c:v>-27092</c:v>
                </c:pt>
                <c:pt idx="2645">
                  <c:v>-27107</c:v>
                </c:pt>
                <c:pt idx="2646">
                  <c:v>-27122</c:v>
                </c:pt>
                <c:pt idx="2647">
                  <c:v>-27137</c:v>
                </c:pt>
                <c:pt idx="2648">
                  <c:v>-27151</c:v>
                </c:pt>
                <c:pt idx="2649">
                  <c:v>-27171</c:v>
                </c:pt>
                <c:pt idx="2650">
                  <c:v>-27192</c:v>
                </c:pt>
                <c:pt idx="2651">
                  <c:v>-27212</c:v>
                </c:pt>
                <c:pt idx="2652">
                  <c:v>-27230</c:v>
                </c:pt>
                <c:pt idx="2653">
                  <c:v>-27245</c:v>
                </c:pt>
                <c:pt idx="2654">
                  <c:v>-27260</c:v>
                </c:pt>
                <c:pt idx="2655">
                  <c:v>-27276</c:v>
                </c:pt>
                <c:pt idx="2656">
                  <c:v>-27286</c:v>
                </c:pt>
                <c:pt idx="2657">
                  <c:v>-27297</c:v>
                </c:pt>
                <c:pt idx="2658">
                  <c:v>-27307</c:v>
                </c:pt>
                <c:pt idx="2659">
                  <c:v>-27318</c:v>
                </c:pt>
                <c:pt idx="2660">
                  <c:v>-27331</c:v>
                </c:pt>
                <c:pt idx="2661">
                  <c:v>-27345</c:v>
                </c:pt>
                <c:pt idx="2662">
                  <c:v>-27358</c:v>
                </c:pt>
                <c:pt idx="2663">
                  <c:v>-27379</c:v>
                </c:pt>
                <c:pt idx="2664">
                  <c:v>-27400</c:v>
                </c:pt>
                <c:pt idx="2665">
                  <c:v>-27421</c:v>
                </c:pt>
                <c:pt idx="2666">
                  <c:v>-27443</c:v>
                </c:pt>
                <c:pt idx="2667">
                  <c:v>-27464</c:v>
                </c:pt>
                <c:pt idx="2668">
                  <c:v>-27485</c:v>
                </c:pt>
                <c:pt idx="2669">
                  <c:v>-27506</c:v>
                </c:pt>
                <c:pt idx="2670">
                  <c:v>-27527</c:v>
                </c:pt>
                <c:pt idx="2671">
                  <c:v>-27548</c:v>
                </c:pt>
                <c:pt idx="2672">
                  <c:v>-27569</c:v>
                </c:pt>
                <c:pt idx="2673">
                  <c:v>-27586</c:v>
                </c:pt>
                <c:pt idx="2674">
                  <c:v>-27597</c:v>
                </c:pt>
                <c:pt idx="2675">
                  <c:v>-27608</c:v>
                </c:pt>
                <c:pt idx="2676">
                  <c:v>-27619</c:v>
                </c:pt>
                <c:pt idx="2677">
                  <c:v>-27623</c:v>
                </c:pt>
                <c:pt idx="2678">
                  <c:v>-27628</c:v>
                </c:pt>
                <c:pt idx="2679">
                  <c:v>-27632</c:v>
                </c:pt>
                <c:pt idx="2680">
                  <c:v>-27641</c:v>
                </c:pt>
                <c:pt idx="2681">
                  <c:v>-27654</c:v>
                </c:pt>
                <c:pt idx="2682">
                  <c:v>-27668</c:v>
                </c:pt>
                <c:pt idx="2683">
                  <c:v>-27682</c:v>
                </c:pt>
                <c:pt idx="2684">
                  <c:v>-27693</c:v>
                </c:pt>
                <c:pt idx="2685">
                  <c:v>-27703</c:v>
                </c:pt>
                <c:pt idx="2686">
                  <c:v>-27714</c:v>
                </c:pt>
                <c:pt idx="2687">
                  <c:v>-27723</c:v>
                </c:pt>
                <c:pt idx="2688">
                  <c:v>-27731</c:v>
                </c:pt>
                <c:pt idx="2689">
                  <c:v>-27739</c:v>
                </c:pt>
                <c:pt idx="2690">
                  <c:v>-27747</c:v>
                </c:pt>
                <c:pt idx="2691">
                  <c:v>-27759</c:v>
                </c:pt>
                <c:pt idx="2692">
                  <c:v>-27773</c:v>
                </c:pt>
                <c:pt idx="2693">
                  <c:v>-27786</c:v>
                </c:pt>
                <c:pt idx="2694">
                  <c:v>-27796</c:v>
                </c:pt>
                <c:pt idx="2695">
                  <c:v>-27800</c:v>
                </c:pt>
                <c:pt idx="2696">
                  <c:v>-27805</c:v>
                </c:pt>
                <c:pt idx="2697">
                  <c:v>-27810</c:v>
                </c:pt>
                <c:pt idx="2698">
                  <c:v>-27825</c:v>
                </c:pt>
                <c:pt idx="2699">
                  <c:v>-27842</c:v>
                </c:pt>
                <c:pt idx="2700">
                  <c:v>-27859</c:v>
                </c:pt>
                <c:pt idx="2701">
                  <c:v>-27870</c:v>
                </c:pt>
                <c:pt idx="2702">
                  <c:v>-27875</c:v>
                </c:pt>
                <c:pt idx="2703">
                  <c:v>-27879</c:v>
                </c:pt>
                <c:pt idx="2704">
                  <c:v>-27883</c:v>
                </c:pt>
                <c:pt idx="2705">
                  <c:v>-27890</c:v>
                </c:pt>
                <c:pt idx="2706">
                  <c:v>-27897</c:v>
                </c:pt>
                <c:pt idx="2707">
                  <c:v>-27904</c:v>
                </c:pt>
                <c:pt idx="2708">
                  <c:v>-27917</c:v>
                </c:pt>
                <c:pt idx="2709">
                  <c:v>-27937</c:v>
                </c:pt>
                <c:pt idx="2710">
                  <c:v>-27957</c:v>
                </c:pt>
                <c:pt idx="2711">
                  <c:v>-27977</c:v>
                </c:pt>
                <c:pt idx="2712">
                  <c:v>-27981</c:v>
                </c:pt>
                <c:pt idx="2713">
                  <c:v>-27983</c:v>
                </c:pt>
                <c:pt idx="2714">
                  <c:v>-27985</c:v>
                </c:pt>
                <c:pt idx="2715">
                  <c:v>-27994</c:v>
                </c:pt>
                <c:pt idx="2716">
                  <c:v>-28013</c:v>
                </c:pt>
                <c:pt idx="2717">
                  <c:v>-28032</c:v>
                </c:pt>
                <c:pt idx="2718">
                  <c:v>-28051</c:v>
                </c:pt>
                <c:pt idx="2719">
                  <c:v>-28065</c:v>
                </c:pt>
                <c:pt idx="2720">
                  <c:v>-28078</c:v>
                </c:pt>
                <c:pt idx="2721">
                  <c:v>-28091</c:v>
                </c:pt>
                <c:pt idx="2722">
                  <c:v>-28101</c:v>
                </c:pt>
                <c:pt idx="2723">
                  <c:v>-28107</c:v>
                </c:pt>
                <c:pt idx="2724">
                  <c:v>-28113</c:v>
                </c:pt>
                <c:pt idx="2725">
                  <c:v>-28120</c:v>
                </c:pt>
                <c:pt idx="2726">
                  <c:v>-28126</c:v>
                </c:pt>
                <c:pt idx="2727">
                  <c:v>-28132</c:v>
                </c:pt>
                <c:pt idx="2728">
                  <c:v>-28138</c:v>
                </c:pt>
                <c:pt idx="2729">
                  <c:v>-28149</c:v>
                </c:pt>
                <c:pt idx="2730">
                  <c:v>-28168</c:v>
                </c:pt>
                <c:pt idx="2731">
                  <c:v>-28186</c:v>
                </c:pt>
                <c:pt idx="2732">
                  <c:v>-28205</c:v>
                </c:pt>
                <c:pt idx="2733">
                  <c:v>-28221</c:v>
                </c:pt>
                <c:pt idx="2734">
                  <c:v>-28238</c:v>
                </c:pt>
                <c:pt idx="2735">
                  <c:v>-28254</c:v>
                </c:pt>
                <c:pt idx="2736">
                  <c:v>-28266</c:v>
                </c:pt>
                <c:pt idx="2737">
                  <c:v>-28273</c:v>
                </c:pt>
                <c:pt idx="2738">
                  <c:v>-28280</c:v>
                </c:pt>
                <c:pt idx="2739">
                  <c:v>-28286</c:v>
                </c:pt>
                <c:pt idx="2740">
                  <c:v>-28295</c:v>
                </c:pt>
                <c:pt idx="2741">
                  <c:v>-28304</c:v>
                </c:pt>
                <c:pt idx="2742">
                  <c:v>-28314</c:v>
                </c:pt>
                <c:pt idx="2743">
                  <c:v>-28321</c:v>
                </c:pt>
                <c:pt idx="2744">
                  <c:v>-28325</c:v>
                </c:pt>
                <c:pt idx="2745">
                  <c:v>-28330</c:v>
                </c:pt>
                <c:pt idx="2746">
                  <c:v>-28334</c:v>
                </c:pt>
                <c:pt idx="2747">
                  <c:v>-28338</c:v>
                </c:pt>
                <c:pt idx="2748">
                  <c:v>-28343</c:v>
                </c:pt>
                <c:pt idx="2749">
                  <c:v>-28347</c:v>
                </c:pt>
                <c:pt idx="2750">
                  <c:v>-28356</c:v>
                </c:pt>
                <c:pt idx="2751">
                  <c:v>-28375</c:v>
                </c:pt>
                <c:pt idx="2752">
                  <c:v>-28393</c:v>
                </c:pt>
                <c:pt idx="2753">
                  <c:v>-28412</c:v>
                </c:pt>
                <c:pt idx="2754">
                  <c:v>-28425</c:v>
                </c:pt>
                <c:pt idx="2755">
                  <c:v>-28438</c:v>
                </c:pt>
                <c:pt idx="2756">
                  <c:v>-28451</c:v>
                </c:pt>
                <c:pt idx="2757">
                  <c:v>-28461</c:v>
                </c:pt>
                <c:pt idx="2758">
                  <c:v>-28466</c:v>
                </c:pt>
                <c:pt idx="2759">
                  <c:v>-28471</c:v>
                </c:pt>
                <c:pt idx="2760">
                  <c:v>-28476</c:v>
                </c:pt>
                <c:pt idx="2761">
                  <c:v>-28488</c:v>
                </c:pt>
                <c:pt idx="2762">
                  <c:v>-28503</c:v>
                </c:pt>
                <c:pt idx="2763">
                  <c:v>-28517</c:v>
                </c:pt>
                <c:pt idx="2764">
                  <c:v>-28527</c:v>
                </c:pt>
                <c:pt idx="2765">
                  <c:v>-28530</c:v>
                </c:pt>
                <c:pt idx="2766">
                  <c:v>-28533</c:v>
                </c:pt>
                <c:pt idx="2767">
                  <c:v>-28535</c:v>
                </c:pt>
                <c:pt idx="2768">
                  <c:v>-28551</c:v>
                </c:pt>
                <c:pt idx="2769">
                  <c:v>-28569</c:v>
                </c:pt>
                <c:pt idx="2770">
                  <c:v>-28587</c:v>
                </c:pt>
                <c:pt idx="2771">
                  <c:v>-28599</c:v>
                </c:pt>
                <c:pt idx="2772">
                  <c:v>-28602</c:v>
                </c:pt>
                <c:pt idx="2773">
                  <c:v>-28604</c:v>
                </c:pt>
                <c:pt idx="2774">
                  <c:v>-28607</c:v>
                </c:pt>
                <c:pt idx="2775">
                  <c:v>-28612</c:v>
                </c:pt>
                <c:pt idx="2776">
                  <c:v>-28619</c:v>
                </c:pt>
                <c:pt idx="2777">
                  <c:v>-28625</c:v>
                </c:pt>
                <c:pt idx="2778">
                  <c:v>-28635</c:v>
                </c:pt>
                <c:pt idx="2779">
                  <c:v>-28652</c:v>
                </c:pt>
                <c:pt idx="2780">
                  <c:v>-28670</c:v>
                </c:pt>
                <c:pt idx="2781">
                  <c:v>-28687</c:v>
                </c:pt>
                <c:pt idx="2782">
                  <c:v>-28695</c:v>
                </c:pt>
                <c:pt idx="2783">
                  <c:v>-28701</c:v>
                </c:pt>
                <c:pt idx="2784">
                  <c:v>-28707</c:v>
                </c:pt>
                <c:pt idx="2785">
                  <c:v>-28716</c:v>
                </c:pt>
                <c:pt idx="2786">
                  <c:v>-28731</c:v>
                </c:pt>
                <c:pt idx="2787">
                  <c:v>-28747</c:v>
                </c:pt>
                <c:pt idx="2788">
                  <c:v>-28762</c:v>
                </c:pt>
                <c:pt idx="2789">
                  <c:v>-28768</c:v>
                </c:pt>
                <c:pt idx="2790">
                  <c:v>-28771</c:v>
                </c:pt>
                <c:pt idx="2791">
                  <c:v>-28775</c:v>
                </c:pt>
                <c:pt idx="2792">
                  <c:v>-28778</c:v>
                </c:pt>
                <c:pt idx="2793">
                  <c:v>-28780</c:v>
                </c:pt>
                <c:pt idx="2794">
                  <c:v>-28782</c:v>
                </c:pt>
                <c:pt idx="2795">
                  <c:v>-28783</c:v>
                </c:pt>
                <c:pt idx="2796">
                  <c:v>-28789</c:v>
                </c:pt>
                <c:pt idx="2797">
                  <c:v>-28796</c:v>
                </c:pt>
                <c:pt idx="2798">
                  <c:v>-28802</c:v>
                </c:pt>
                <c:pt idx="2799">
                  <c:v>-28808</c:v>
                </c:pt>
                <c:pt idx="2800">
                  <c:v>-28812</c:v>
                </c:pt>
                <c:pt idx="2801">
                  <c:v>-28817</c:v>
                </c:pt>
                <c:pt idx="2802">
                  <c:v>-28821</c:v>
                </c:pt>
                <c:pt idx="2803">
                  <c:v>-28828</c:v>
                </c:pt>
                <c:pt idx="2804">
                  <c:v>-28835</c:v>
                </c:pt>
                <c:pt idx="2805">
                  <c:v>-28842</c:v>
                </c:pt>
                <c:pt idx="2806">
                  <c:v>-28851</c:v>
                </c:pt>
                <c:pt idx="2807">
                  <c:v>-28864</c:v>
                </c:pt>
                <c:pt idx="2808">
                  <c:v>-28877</c:v>
                </c:pt>
                <c:pt idx="2809">
                  <c:v>-28890</c:v>
                </c:pt>
                <c:pt idx="2810">
                  <c:v>-28905</c:v>
                </c:pt>
                <c:pt idx="2811">
                  <c:v>-28922</c:v>
                </c:pt>
                <c:pt idx="2812">
                  <c:v>-28938</c:v>
                </c:pt>
                <c:pt idx="2813">
                  <c:v>-28952</c:v>
                </c:pt>
                <c:pt idx="2814">
                  <c:v>-28961</c:v>
                </c:pt>
                <c:pt idx="2815">
                  <c:v>-28970</c:v>
                </c:pt>
                <c:pt idx="2816">
                  <c:v>-28978</c:v>
                </c:pt>
                <c:pt idx="2817">
                  <c:v>-28978</c:v>
                </c:pt>
                <c:pt idx="2818">
                  <c:v>-28976</c:v>
                </c:pt>
                <c:pt idx="2819">
                  <c:v>-28974</c:v>
                </c:pt>
                <c:pt idx="2820">
                  <c:v>-28978</c:v>
                </c:pt>
                <c:pt idx="2821">
                  <c:v>-28994</c:v>
                </c:pt>
                <c:pt idx="2822">
                  <c:v>-29010</c:v>
                </c:pt>
                <c:pt idx="2823">
                  <c:v>-29027</c:v>
                </c:pt>
                <c:pt idx="2824">
                  <c:v>-29039</c:v>
                </c:pt>
                <c:pt idx="2825">
                  <c:v>-29052</c:v>
                </c:pt>
                <c:pt idx="2826">
                  <c:v>-29064</c:v>
                </c:pt>
                <c:pt idx="2827">
                  <c:v>-29077</c:v>
                </c:pt>
                <c:pt idx="2828">
                  <c:v>-29094</c:v>
                </c:pt>
                <c:pt idx="2829">
                  <c:v>-29111</c:v>
                </c:pt>
                <c:pt idx="2830">
                  <c:v>-29127</c:v>
                </c:pt>
                <c:pt idx="2831">
                  <c:v>-29132</c:v>
                </c:pt>
                <c:pt idx="2832">
                  <c:v>-29133</c:v>
                </c:pt>
                <c:pt idx="2833">
                  <c:v>-29134</c:v>
                </c:pt>
                <c:pt idx="2834">
                  <c:v>-29136</c:v>
                </c:pt>
                <c:pt idx="2835">
                  <c:v>-29137</c:v>
                </c:pt>
                <c:pt idx="2836">
                  <c:v>-29138</c:v>
                </c:pt>
                <c:pt idx="2837">
                  <c:v>-29139</c:v>
                </c:pt>
                <c:pt idx="2838">
                  <c:v>-29153</c:v>
                </c:pt>
                <c:pt idx="2839">
                  <c:v>-29169</c:v>
                </c:pt>
                <c:pt idx="2840">
                  <c:v>-29185</c:v>
                </c:pt>
                <c:pt idx="2841">
                  <c:v>-29194</c:v>
                </c:pt>
                <c:pt idx="2842">
                  <c:v>-29182</c:v>
                </c:pt>
                <c:pt idx="2843">
                  <c:v>-29170</c:v>
                </c:pt>
                <c:pt idx="2844">
                  <c:v>-29157</c:v>
                </c:pt>
                <c:pt idx="2845">
                  <c:v>-29142</c:v>
                </c:pt>
                <c:pt idx="2846">
                  <c:v>-29127</c:v>
                </c:pt>
                <c:pt idx="2847">
                  <c:v>-29111</c:v>
                </c:pt>
                <c:pt idx="2848">
                  <c:v>-29093</c:v>
                </c:pt>
                <c:pt idx="2849">
                  <c:v>-29071</c:v>
                </c:pt>
                <c:pt idx="2850">
                  <c:v>-29049</c:v>
                </c:pt>
                <c:pt idx="2851">
                  <c:v>-29026</c:v>
                </c:pt>
                <c:pt idx="2852">
                  <c:v>-29034</c:v>
                </c:pt>
                <c:pt idx="2853">
                  <c:v>-29051</c:v>
                </c:pt>
                <c:pt idx="2854">
                  <c:v>-29068</c:v>
                </c:pt>
                <c:pt idx="2855">
                  <c:v>-29076</c:v>
                </c:pt>
                <c:pt idx="2856">
                  <c:v>-29064</c:v>
                </c:pt>
                <c:pt idx="2857">
                  <c:v>-29052</c:v>
                </c:pt>
                <c:pt idx="2858">
                  <c:v>-29041</c:v>
                </c:pt>
                <c:pt idx="2859">
                  <c:v>-29049</c:v>
                </c:pt>
                <c:pt idx="2860">
                  <c:v>-29062</c:v>
                </c:pt>
                <c:pt idx="2861">
                  <c:v>-29076</c:v>
                </c:pt>
                <c:pt idx="2862">
                  <c:v>-29088</c:v>
                </c:pt>
                <c:pt idx="2863">
                  <c:v>-29094</c:v>
                </c:pt>
                <c:pt idx="2864">
                  <c:v>-29100</c:v>
                </c:pt>
                <c:pt idx="2865">
                  <c:v>-29106</c:v>
                </c:pt>
                <c:pt idx="2866">
                  <c:v>-29113</c:v>
                </c:pt>
                <c:pt idx="2867">
                  <c:v>-29121</c:v>
                </c:pt>
                <c:pt idx="2868">
                  <c:v>-29128</c:v>
                </c:pt>
                <c:pt idx="2869">
                  <c:v>-29137</c:v>
                </c:pt>
                <c:pt idx="2870">
                  <c:v>-29150</c:v>
                </c:pt>
                <c:pt idx="2871">
                  <c:v>-29162</c:v>
                </c:pt>
                <c:pt idx="2872">
                  <c:v>-29174</c:v>
                </c:pt>
                <c:pt idx="2873">
                  <c:v>-29190</c:v>
                </c:pt>
                <c:pt idx="2874">
                  <c:v>-29207</c:v>
                </c:pt>
                <c:pt idx="2875">
                  <c:v>-29224</c:v>
                </c:pt>
                <c:pt idx="2876">
                  <c:v>-29241</c:v>
                </c:pt>
                <c:pt idx="2877">
                  <c:v>-29258</c:v>
                </c:pt>
                <c:pt idx="2878">
                  <c:v>-29275</c:v>
                </c:pt>
                <c:pt idx="2879">
                  <c:v>-29292</c:v>
                </c:pt>
                <c:pt idx="2880">
                  <c:v>-29282</c:v>
                </c:pt>
                <c:pt idx="2881">
                  <c:v>-29265</c:v>
                </c:pt>
                <c:pt idx="2882">
                  <c:v>-29247</c:v>
                </c:pt>
                <c:pt idx="2883">
                  <c:v>-29235</c:v>
                </c:pt>
                <c:pt idx="2884">
                  <c:v>-29235</c:v>
                </c:pt>
                <c:pt idx="2885">
                  <c:v>-29236</c:v>
                </c:pt>
                <c:pt idx="2886">
                  <c:v>-29237</c:v>
                </c:pt>
                <c:pt idx="2887">
                  <c:v>-29238</c:v>
                </c:pt>
                <c:pt idx="2888">
                  <c:v>-29239</c:v>
                </c:pt>
                <c:pt idx="2889">
                  <c:v>-29241</c:v>
                </c:pt>
                <c:pt idx="2890">
                  <c:v>-29246</c:v>
                </c:pt>
                <c:pt idx="2891">
                  <c:v>-29263</c:v>
                </c:pt>
                <c:pt idx="2892">
                  <c:v>-29280</c:v>
                </c:pt>
                <c:pt idx="2893">
                  <c:v>-29296</c:v>
                </c:pt>
                <c:pt idx="2894">
                  <c:v>-29300</c:v>
                </c:pt>
                <c:pt idx="2895">
                  <c:v>-29301</c:v>
                </c:pt>
                <c:pt idx="2896">
                  <c:v>-29301</c:v>
                </c:pt>
                <c:pt idx="2897">
                  <c:v>-29296</c:v>
                </c:pt>
                <c:pt idx="2898">
                  <c:v>-29277</c:v>
                </c:pt>
                <c:pt idx="2899">
                  <c:v>-29259</c:v>
                </c:pt>
                <c:pt idx="2900">
                  <c:v>-29240</c:v>
                </c:pt>
                <c:pt idx="2901">
                  <c:v>-29231</c:v>
                </c:pt>
                <c:pt idx="2902">
                  <c:v>-29224</c:v>
                </c:pt>
                <c:pt idx="2903">
                  <c:v>-29217</c:v>
                </c:pt>
                <c:pt idx="2904">
                  <c:v>-29212</c:v>
                </c:pt>
                <c:pt idx="2905">
                  <c:v>-29214</c:v>
                </c:pt>
                <c:pt idx="2906">
                  <c:v>-29215</c:v>
                </c:pt>
                <c:pt idx="2907">
                  <c:v>-29216</c:v>
                </c:pt>
                <c:pt idx="2908">
                  <c:v>-29227</c:v>
                </c:pt>
                <c:pt idx="2909">
                  <c:v>-29240</c:v>
                </c:pt>
                <c:pt idx="2910">
                  <c:v>-29252</c:v>
                </c:pt>
                <c:pt idx="2911">
                  <c:v>-29265</c:v>
                </c:pt>
                <c:pt idx="2912">
                  <c:v>-29275</c:v>
                </c:pt>
                <c:pt idx="2913">
                  <c:v>-29286</c:v>
                </c:pt>
                <c:pt idx="2914">
                  <c:v>-29297</c:v>
                </c:pt>
                <c:pt idx="2915">
                  <c:v>-29312</c:v>
                </c:pt>
                <c:pt idx="2916">
                  <c:v>-29328</c:v>
                </c:pt>
                <c:pt idx="2917">
                  <c:v>-29344</c:v>
                </c:pt>
                <c:pt idx="2918">
                  <c:v>-29358</c:v>
                </c:pt>
                <c:pt idx="2919">
                  <c:v>-29362</c:v>
                </c:pt>
                <c:pt idx="2920">
                  <c:v>-29367</c:v>
                </c:pt>
                <c:pt idx="2921">
                  <c:v>-29372</c:v>
                </c:pt>
                <c:pt idx="2922">
                  <c:v>-29367</c:v>
                </c:pt>
                <c:pt idx="2923">
                  <c:v>-29360</c:v>
                </c:pt>
                <c:pt idx="2924">
                  <c:v>-29352</c:v>
                </c:pt>
                <c:pt idx="2925">
                  <c:v>-29345</c:v>
                </c:pt>
                <c:pt idx="2926">
                  <c:v>-29337</c:v>
                </c:pt>
                <c:pt idx="2927">
                  <c:v>-29330</c:v>
                </c:pt>
                <c:pt idx="2928">
                  <c:v>-29323</c:v>
                </c:pt>
                <c:pt idx="2929">
                  <c:v>-29329</c:v>
                </c:pt>
                <c:pt idx="2930">
                  <c:v>-29341</c:v>
                </c:pt>
                <c:pt idx="2931">
                  <c:v>-29352</c:v>
                </c:pt>
                <c:pt idx="2932">
                  <c:v>-29358</c:v>
                </c:pt>
                <c:pt idx="2933">
                  <c:v>-29349</c:v>
                </c:pt>
                <c:pt idx="2934">
                  <c:v>-29339</c:v>
                </c:pt>
                <c:pt idx="2935">
                  <c:v>-29330</c:v>
                </c:pt>
                <c:pt idx="2936">
                  <c:v>-29328</c:v>
                </c:pt>
                <c:pt idx="2937">
                  <c:v>-29329</c:v>
                </c:pt>
                <c:pt idx="2938">
                  <c:v>-29330</c:v>
                </c:pt>
                <c:pt idx="2939">
                  <c:v>-29324</c:v>
                </c:pt>
                <c:pt idx="2940">
                  <c:v>-29300</c:v>
                </c:pt>
                <c:pt idx="2941">
                  <c:v>-29275</c:v>
                </c:pt>
                <c:pt idx="2942">
                  <c:v>-29251</c:v>
                </c:pt>
                <c:pt idx="2943">
                  <c:v>-29251</c:v>
                </c:pt>
                <c:pt idx="2944">
                  <c:v>-29259</c:v>
                </c:pt>
                <c:pt idx="2945">
                  <c:v>-29268</c:v>
                </c:pt>
                <c:pt idx="2946">
                  <c:v>-29279</c:v>
                </c:pt>
                <c:pt idx="2947">
                  <c:v>-29296</c:v>
                </c:pt>
                <c:pt idx="2948">
                  <c:v>-29313</c:v>
                </c:pt>
                <c:pt idx="2949">
                  <c:v>-29330</c:v>
                </c:pt>
                <c:pt idx="2950">
                  <c:v>-29341</c:v>
                </c:pt>
                <c:pt idx="2951">
                  <c:v>-29350</c:v>
                </c:pt>
                <c:pt idx="2952">
                  <c:v>-29360</c:v>
                </c:pt>
                <c:pt idx="2953">
                  <c:v>-29369</c:v>
                </c:pt>
                <c:pt idx="2954">
                  <c:v>-29377</c:v>
                </c:pt>
                <c:pt idx="2955">
                  <c:v>-29385</c:v>
                </c:pt>
                <c:pt idx="2956">
                  <c:v>-29394</c:v>
                </c:pt>
                <c:pt idx="2957">
                  <c:v>-29408</c:v>
                </c:pt>
                <c:pt idx="2958">
                  <c:v>-29425</c:v>
                </c:pt>
                <c:pt idx="2959">
                  <c:v>-29441</c:v>
                </c:pt>
                <c:pt idx="2960">
                  <c:v>-29457</c:v>
                </c:pt>
                <c:pt idx="2961">
                  <c:v>-29468</c:v>
                </c:pt>
                <c:pt idx="2962">
                  <c:v>-29480</c:v>
                </c:pt>
                <c:pt idx="2963">
                  <c:v>-29492</c:v>
                </c:pt>
                <c:pt idx="2964">
                  <c:v>-29501</c:v>
                </c:pt>
                <c:pt idx="2965">
                  <c:v>-29510</c:v>
                </c:pt>
                <c:pt idx="2966">
                  <c:v>-29519</c:v>
                </c:pt>
                <c:pt idx="2967">
                  <c:v>-29527</c:v>
                </c:pt>
                <c:pt idx="2968">
                  <c:v>-29533</c:v>
                </c:pt>
                <c:pt idx="2969">
                  <c:v>-29538</c:v>
                </c:pt>
                <c:pt idx="2970">
                  <c:v>-29544</c:v>
                </c:pt>
                <c:pt idx="2971">
                  <c:v>-29528</c:v>
                </c:pt>
                <c:pt idx="2972">
                  <c:v>-29502</c:v>
                </c:pt>
                <c:pt idx="2973">
                  <c:v>-29477</c:v>
                </c:pt>
                <c:pt idx="2974">
                  <c:v>-29460</c:v>
                </c:pt>
                <c:pt idx="2975">
                  <c:v>-29474</c:v>
                </c:pt>
                <c:pt idx="2976">
                  <c:v>-29489</c:v>
                </c:pt>
                <c:pt idx="2977">
                  <c:v>-29503</c:v>
                </c:pt>
                <c:pt idx="2978">
                  <c:v>-29515</c:v>
                </c:pt>
                <c:pt idx="2979">
                  <c:v>-29527</c:v>
                </c:pt>
                <c:pt idx="2980">
                  <c:v>-29538</c:v>
                </c:pt>
                <c:pt idx="2981">
                  <c:v>-29551</c:v>
                </c:pt>
                <c:pt idx="2982">
                  <c:v>-29567</c:v>
                </c:pt>
                <c:pt idx="2983">
                  <c:v>-29583</c:v>
                </c:pt>
                <c:pt idx="2984">
                  <c:v>-29599</c:v>
                </c:pt>
                <c:pt idx="2985">
                  <c:v>-29596</c:v>
                </c:pt>
                <c:pt idx="2986">
                  <c:v>-29584</c:v>
                </c:pt>
                <c:pt idx="2987">
                  <c:v>-29572</c:v>
                </c:pt>
                <c:pt idx="2988">
                  <c:v>-29564</c:v>
                </c:pt>
                <c:pt idx="2989">
                  <c:v>-29570</c:v>
                </c:pt>
                <c:pt idx="2990">
                  <c:v>-29575</c:v>
                </c:pt>
                <c:pt idx="2991">
                  <c:v>-29581</c:v>
                </c:pt>
                <c:pt idx="2992">
                  <c:v>-29594</c:v>
                </c:pt>
                <c:pt idx="2993">
                  <c:v>-29611</c:v>
                </c:pt>
                <c:pt idx="2994">
                  <c:v>-29628</c:v>
                </c:pt>
                <c:pt idx="2995">
                  <c:v>-29644</c:v>
                </c:pt>
                <c:pt idx="2996">
                  <c:v>-29655</c:v>
                </c:pt>
                <c:pt idx="2997">
                  <c:v>-29667</c:v>
                </c:pt>
                <c:pt idx="2998">
                  <c:v>-29679</c:v>
                </c:pt>
                <c:pt idx="2999">
                  <c:v>-29677</c:v>
                </c:pt>
                <c:pt idx="3000">
                  <c:v>-29669</c:v>
                </c:pt>
                <c:pt idx="3001">
                  <c:v>-29661</c:v>
                </c:pt>
                <c:pt idx="3002">
                  <c:v>-29651</c:v>
                </c:pt>
                <c:pt idx="3003">
                  <c:v>-29631</c:v>
                </c:pt>
                <c:pt idx="3004">
                  <c:v>-29612</c:v>
                </c:pt>
                <c:pt idx="3005">
                  <c:v>-29592</c:v>
                </c:pt>
                <c:pt idx="3006">
                  <c:v>-29572</c:v>
                </c:pt>
                <c:pt idx="3007">
                  <c:v>-29550</c:v>
                </c:pt>
                <c:pt idx="3008">
                  <c:v>-29529</c:v>
                </c:pt>
                <c:pt idx="3009">
                  <c:v>-29512</c:v>
                </c:pt>
                <c:pt idx="3010">
                  <c:v>-29516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359-4AA2-9E71-6BDFDD437A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2718432"/>
        <c:axId val="742718760"/>
      </c:scatterChart>
      <c:valAx>
        <c:axId val="742718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742718760"/>
        <c:crosses val="autoZero"/>
        <c:crossBetween val="midCat"/>
      </c:valAx>
      <c:valAx>
        <c:axId val="742718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7427184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974741557427853E-2"/>
          <c:y val="1.2635298345808219E-2"/>
          <c:w val="0.94638651604117474"/>
          <c:h val="0.9535547644018048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'A_2019_11_18_M_G_MSC-ON_MSC-OFF'!$I$1:$I$3012</c:f>
              <c:numCache>
                <c:formatCode>General</c:formatCode>
                <c:ptCount val="3012"/>
                <c:pt idx="0">
                  <c:v>0</c:v>
                </c:pt>
                <c:pt idx="1">
                  <c:v>-5.1201768008177169</c:v>
                </c:pt>
                <c:pt idx="2">
                  <c:v>-4.1201618011109531</c:v>
                </c:pt>
                <c:pt idx="3">
                  <c:v>21.880228191206697</c:v>
                </c:pt>
                <c:pt idx="4">
                  <c:v>27.880318189389072</c:v>
                </c:pt>
                <c:pt idx="5">
                  <c:v>27.880318189389072</c:v>
                </c:pt>
                <c:pt idx="6">
                  <c:v>19.880198191734962</c:v>
                </c:pt>
                <c:pt idx="7">
                  <c:v>2.879943196894601</c:v>
                </c:pt>
                <c:pt idx="8">
                  <c:v>3.8799581965431571</c:v>
                </c:pt>
                <c:pt idx="9">
                  <c:v>2.879943196894601</c:v>
                </c:pt>
                <c:pt idx="10">
                  <c:v>-9.1202367998193949</c:v>
                </c:pt>
                <c:pt idx="11">
                  <c:v>-12.120281798532233</c:v>
                </c:pt>
                <c:pt idx="12">
                  <c:v>-12.120281798765063</c:v>
                </c:pt>
                <c:pt idx="13">
                  <c:v>-11.120266799349338</c:v>
                </c:pt>
                <c:pt idx="14">
                  <c:v>-8.1202217997051775</c:v>
                </c:pt>
                <c:pt idx="15">
                  <c:v>-8.1202218001708388</c:v>
                </c:pt>
                <c:pt idx="16">
                  <c:v>-8.1202217997051775</c:v>
                </c:pt>
                <c:pt idx="17">
                  <c:v>-5.1201768009923398</c:v>
                </c:pt>
                <c:pt idx="18">
                  <c:v>-3.1201468012295663</c:v>
                </c:pt>
                <c:pt idx="19">
                  <c:v>-3.1201468012295663</c:v>
                </c:pt>
                <c:pt idx="20">
                  <c:v>4.8799731959588826</c:v>
                </c:pt>
                <c:pt idx="21">
                  <c:v>23.880258190911263</c:v>
                </c:pt>
                <c:pt idx="22">
                  <c:v>23.880258189979941</c:v>
                </c:pt>
                <c:pt idx="23">
                  <c:v>23.880258191376925</c:v>
                </c:pt>
                <c:pt idx="24">
                  <c:v>8.8800331950187683</c:v>
                </c:pt>
                <c:pt idx="25">
                  <c:v>3.8799581965431571</c:v>
                </c:pt>
                <c:pt idx="26">
                  <c:v>4.8799731954932213</c:v>
                </c:pt>
                <c:pt idx="27">
                  <c:v>5.8799881963059306</c:v>
                </c:pt>
                <c:pt idx="28">
                  <c:v>11.880078193731606</c:v>
                </c:pt>
                <c:pt idx="29">
                  <c:v>11.880078194662929</c:v>
                </c:pt>
                <c:pt idx="30">
                  <c:v>10.880063194781542</c:v>
                </c:pt>
                <c:pt idx="31">
                  <c:v>-4.1201618015766144</c:v>
                </c:pt>
                <c:pt idx="32">
                  <c:v>-9.1202368000522256</c:v>
                </c:pt>
                <c:pt idx="33">
                  <c:v>-9.120236799120903</c:v>
                </c:pt>
                <c:pt idx="34">
                  <c:v>-6.1201918004080653</c:v>
                </c:pt>
                <c:pt idx="35">
                  <c:v>3.8799581965431571</c:v>
                </c:pt>
                <c:pt idx="36">
                  <c:v>2.8799431966617703</c:v>
                </c:pt>
                <c:pt idx="37">
                  <c:v>3.8799581965431571</c:v>
                </c:pt>
                <c:pt idx="38">
                  <c:v>-1.1201168019324541</c:v>
                </c:pt>
                <c:pt idx="39">
                  <c:v>-2.1201318018138409</c:v>
                </c:pt>
                <c:pt idx="40">
                  <c:v>-3.1201468016952276</c:v>
                </c:pt>
                <c:pt idx="41">
                  <c:v>1.8799281977117062</c:v>
                </c:pt>
                <c:pt idx="42">
                  <c:v>11.880078193731606</c:v>
                </c:pt>
                <c:pt idx="43">
                  <c:v>11.880078194662929</c:v>
                </c:pt>
                <c:pt idx="44">
                  <c:v>11.880078194662929</c:v>
                </c:pt>
                <c:pt idx="45">
                  <c:v>-6.1201918013393879</c:v>
                </c:pt>
                <c:pt idx="46">
                  <c:v>-11.120266798883677</c:v>
                </c:pt>
                <c:pt idx="47">
                  <c:v>-11.120266798883677</c:v>
                </c:pt>
                <c:pt idx="48">
                  <c:v>-7.1202068012207747</c:v>
                </c:pt>
                <c:pt idx="49">
                  <c:v>2.8799431975930929</c:v>
                </c:pt>
                <c:pt idx="50">
                  <c:v>2.8799431957304478</c:v>
                </c:pt>
                <c:pt idx="51">
                  <c:v>1.8799281977117062</c:v>
                </c:pt>
                <c:pt idx="52">
                  <c:v>-9.120236799120903</c:v>
                </c:pt>
                <c:pt idx="53">
                  <c:v>-12.120281798765063</c:v>
                </c:pt>
                <c:pt idx="54">
                  <c:v>-13.12029679864645</c:v>
                </c:pt>
                <c:pt idx="55">
                  <c:v>-6.1201918013393879</c:v>
                </c:pt>
                <c:pt idx="56">
                  <c:v>13.880108194425702</c:v>
                </c:pt>
                <c:pt idx="57">
                  <c:v>12.880093194544315</c:v>
                </c:pt>
                <c:pt idx="58">
                  <c:v>12.88009319268167</c:v>
                </c:pt>
                <c:pt idx="59">
                  <c:v>-4.1201618015766144</c:v>
                </c:pt>
                <c:pt idx="60">
                  <c:v>-10.12025179900229</c:v>
                </c:pt>
                <c:pt idx="61">
                  <c:v>-9.120236799120903</c:v>
                </c:pt>
                <c:pt idx="62">
                  <c:v>-9.120236799120903</c:v>
                </c:pt>
                <c:pt idx="63">
                  <c:v>-4.1201618015766144</c:v>
                </c:pt>
                <c:pt idx="64">
                  <c:v>-5.1201768014580011</c:v>
                </c:pt>
                <c:pt idx="65">
                  <c:v>-4.1201617997139692</c:v>
                </c:pt>
                <c:pt idx="66">
                  <c:v>-9.1202368009835482</c:v>
                </c:pt>
                <c:pt idx="67">
                  <c:v>-11.120266798883677</c:v>
                </c:pt>
                <c:pt idx="68">
                  <c:v>-10.12025179900229</c:v>
                </c:pt>
                <c:pt idx="69">
                  <c:v>-10.12025179900229</c:v>
                </c:pt>
                <c:pt idx="70">
                  <c:v>-11.120266798883677</c:v>
                </c:pt>
                <c:pt idx="71">
                  <c:v>-11.120266798883677</c:v>
                </c:pt>
                <c:pt idx="72">
                  <c:v>-11.120266798883677</c:v>
                </c:pt>
                <c:pt idx="73">
                  <c:v>0.87991319596767426</c:v>
                </c:pt>
                <c:pt idx="74">
                  <c:v>4.8799731973558664</c:v>
                </c:pt>
                <c:pt idx="75">
                  <c:v>5.879988195374608</c:v>
                </c:pt>
                <c:pt idx="76">
                  <c:v>4.8799731954932213</c:v>
                </c:pt>
                <c:pt idx="77">
                  <c:v>4.8799731973558664</c:v>
                </c:pt>
                <c:pt idx="78">
                  <c:v>5.879988195374608</c:v>
                </c:pt>
                <c:pt idx="79">
                  <c:v>4.8799731973558664</c:v>
                </c:pt>
                <c:pt idx="80">
                  <c:v>-3.1201468016952276</c:v>
                </c:pt>
                <c:pt idx="81">
                  <c:v>-6.1201918013393879</c:v>
                </c:pt>
                <c:pt idx="82">
                  <c:v>-6.1201917994767427</c:v>
                </c:pt>
                <c:pt idx="83">
                  <c:v>-7.1202068012207747</c:v>
                </c:pt>
                <c:pt idx="84">
                  <c:v>-7.1202067993581295</c:v>
                </c:pt>
                <c:pt idx="85">
                  <c:v>-6.1201918013393879</c:v>
                </c:pt>
                <c:pt idx="86">
                  <c:v>-7.1202067993581295</c:v>
                </c:pt>
                <c:pt idx="87">
                  <c:v>-2.1201318018138409</c:v>
                </c:pt>
                <c:pt idx="88">
                  <c:v>-0.1201018039137125</c:v>
                </c:pt>
                <c:pt idx="89">
                  <c:v>-1.120116800069809</c:v>
                </c:pt>
                <c:pt idx="90">
                  <c:v>-1.1201168037950993</c:v>
                </c:pt>
                <c:pt idx="91">
                  <c:v>-3.1201467998325825</c:v>
                </c:pt>
                <c:pt idx="92">
                  <c:v>-4.1201618015766144</c:v>
                </c:pt>
                <c:pt idx="93">
                  <c:v>-4.1201618015766144</c:v>
                </c:pt>
                <c:pt idx="94">
                  <c:v>-10.120251800864935</c:v>
                </c:pt>
                <c:pt idx="95">
                  <c:v>-11.120266798883677</c:v>
                </c:pt>
                <c:pt idx="96">
                  <c:v>-11.120266798883677</c:v>
                </c:pt>
                <c:pt idx="97">
                  <c:v>-4.1201617978513241</c:v>
                </c:pt>
                <c:pt idx="98">
                  <c:v>21.880228187888861</c:v>
                </c:pt>
                <c:pt idx="99">
                  <c:v>22.880243193358183</c:v>
                </c:pt>
                <c:pt idx="100">
                  <c:v>21.880228191614151</c:v>
                </c:pt>
                <c:pt idx="101">
                  <c:v>23.880258187651634</c:v>
                </c:pt>
                <c:pt idx="102">
                  <c:v>22.880243193358183</c:v>
                </c:pt>
                <c:pt idx="103">
                  <c:v>23.880258191376925</c:v>
                </c:pt>
                <c:pt idx="104">
                  <c:v>17.880168192088604</c:v>
                </c:pt>
                <c:pt idx="105">
                  <c:v>1.8799281939864159</c:v>
                </c:pt>
                <c:pt idx="106">
                  <c:v>1.8799281977117062</c:v>
                </c:pt>
                <c:pt idx="107">
                  <c:v>1.8799281977117062</c:v>
                </c:pt>
                <c:pt idx="108">
                  <c:v>-0.12010180205106735</c:v>
                </c:pt>
                <c:pt idx="109">
                  <c:v>-0.12010180205106735</c:v>
                </c:pt>
                <c:pt idx="110">
                  <c:v>-0.12010180205106735</c:v>
                </c:pt>
                <c:pt idx="111">
                  <c:v>3.8799581974744797</c:v>
                </c:pt>
                <c:pt idx="112">
                  <c:v>27.880318187177181</c:v>
                </c:pt>
                <c:pt idx="113">
                  <c:v>26.88030318915844</c:v>
                </c:pt>
                <c:pt idx="114">
                  <c:v>26.88030319288373</c:v>
                </c:pt>
                <c:pt idx="115">
                  <c:v>2.8799431957304478</c:v>
                </c:pt>
                <c:pt idx="116">
                  <c:v>-9.120236799120903</c:v>
                </c:pt>
                <c:pt idx="117">
                  <c:v>-9.120236799120903</c:v>
                </c:pt>
                <c:pt idx="118">
                  <c:v>-9.1202368028461933</c:v>
                </c:pt>
                <c:pt idx="119">
                  <c:v>-12.120281796902418</c:v>
                </c:pt>
                <c:pt idx="120">
                  <c:v>-12.120281800627708</c:v>
                </c:pt>
                <c:pt idx="121">
                  <c:v>-11.120266798883677</c:v>
                </c:pt>
                <c:pt idx="122">
                  <c:v>-10.120251797139645</c:v>
                </c:pt>
                <c:pt idx="123">
                  <c:v>-8.1202218011021614</c:v>
                </c:pt>
                <c:pt idx="124">
                  <c:v>-9.120236799120903</c:v>
                </c:pt>
                <c:pt idx="125">
                  <c:v>-9.120236799120903</c:v>
                </c:pt>
                <c:pt idx="126">
                  <c:v>-9.120236799120903</c:v>
                </c:pt>
                <c:pt idx="127">
                  <c:v>-10.120251800864935</c:v>
                </c:pt>
                <c:pt idx="128">
                  <c:v>-9.120236799120903</c:v>
                </c:pt>
                <c:pt idx="129">
                  <c:v>-5.120176799595356</c:v>
                </c:pt>
                <c:pt idx="130">
                  <c:v>-2.1201318018138409</c:v>
                </c:pt>
                <c:pt idx="131">
                  <c:v>-3.1201468035578728</c:v>
                </c:pt>
                <c:pt idx="132">
                  <c:v>-4.1201618015766144</c:v>
                </c:pt>
                <c:pt idx="133">
                  <c:v>-10.120251797139645</c:v>
                </c:pt>
                <c:pt idx="134">
                  <c:v>-10.120251800864935</c:v>
                </c:pt>
                <c:pt idx="135">
                  <c:v>-10.120251797139645</c:v>
                </c:pt>
                <c:pt idx="136">
                  <c:v>-12.120281800627708</c:v>
                </c:pt>
                <c:pt idx="137">
                  <c:v>-12.120281796902418</c:v>
                </c:pt>
                <c:pt idx="138">
                  <c:v>-11.120266798883677</c:v>
                </c:pt>
                <c:pt idx="139">
                  <c:v>-12.120281800627708</c:v>
                </c:pt>
                <c:pt idx="140">
                  <c:v>-10.120251797139645</c:v>
                </c:pt>
                <c:pt idx="141">
                  <c:v>-10.120251800864935</c:v>
                </c:pt>
                <c:pt idx="142">
                  <c:v>-9.120236799120903</c:v>
                </c:pt>
                <c:pt idx="143">
                  <c:v>-9.120236799120903</c:v>
                </c:pt>
                <c:pt idx="144">
                  <c:v>-8.1202218011021614</c:v>
                </c:pt>
                <c:pt idx="145">
                  <c:v>-7.1202067993581295</c:v>
                </c:pt>
                <c:pt idx="146">
                  <c:v>-9.120236799120903</c:v>
                </c:pt>
                <c:pt idx="147">
                  <c:v>-11.120266798883677</c:v>
                </c:pt>
                <c:pt idx="148">
                  <c:v>-11.120266798883677</c:v>
                </c:pt>
                <c:pt idx="149">
                  <c:v>-12.120281800627708</c:v>
                </c:pt>
                <c:pt idx="150">
                  <c:v>0.87991319596767426</c:v>
                </c:pt>
                <c:pt idx="151">
                  <c:v>6.8800031989812851</c:v>
                </c:pt>
                <c:pt idx="152">
                  <c:v>6.8800031952559948</c:v>
                </c:pt>
                <c:pt idx="153">
                  <c:v>3.8799581937491894</c:v>
                </c:pt>
                <c:pt idx="154">
                  <c:v>-11.120266798883677</c:v>
                </c:pt>
                <c:pt idx="155">
                  <c:v>-12.120281796902418</c:v>
                </c:pt>
                <c:pt idx="156">
                  <c:v>-11.120266798883677</c:v>
                </c:pt>
                <c:pt idx="157">
                  <c:v>-11.120266798883677</c:v>
                </c:pt>
                <c:pt idx="158">
                  <c:v>-11.120266798883677</c:v>
                </c:pt>
                <c:pt idx="159">
                  <c:v>-11.120266798883677</c:v>
                </c:pt>
                <c:pt idx="160">
                  <c:v>-11.120266798883677</c:v>
                </c:pt>
                <c:pt idx="161">
                  <c:v>-7.1202068030834198</c:v>
                </c:pt>
                <c:pt idx="162">
                  <c:v>-7.1202067993581295</c:v>
                </c:pt>
                <c:pt idx="163">
                  <c:v>-7.1202067993581295</c:v>
                </c:pt>
                <c:pt idx="164">
                  <c:v>0.87991319596767426</c:v>
                </c:pt>
                <c:pt idx="165">
                  <c:v>5.8799881972372532</c:v>
                </c:pt>
                <c:pt idx="166">
                  <c:v>4.8799731954932213</c:v>
                </c:pt>
                <c:pt idx="167">
                  <c:v>6.8800031952559948</c:v>
                </c:pt>
                <c:pt idx="168">
                  <c:v>13.880108196288347</c:v>
                </c:pt>
                <c:pt idx="169">
                  <c:v>12.880093190819025</c:v>
                </c:pt>
                <c:pt idx="170">
                  <c:v>13.880108196288347</c:v>
                </c:pt>
                <c:pt idx="171">
                  <c:v>16.880153190344572</c:v>
                </c:pt>
                <c:pt idx="172">
                  <c:v>16.880153194069862</c:v>
                </c:pt>
                <c:pt idx="173">
                  <c:v>17.880168192088604</c:v>
                </c:pt>
                <c:pt idx="174">
                  <c:v>14.880123194307089</c:v>
                </c:pt>
                <c:pt idx="175">
                  <c:v>0.87991319969296455</c:v>
                </c:pt>
                <c:pt idx="176">
                  <c:v>0.87991319596767426</c:v>
                </c:pt>
                <c:pt idx="177">
                  <c:v>1.8799281939864159</c:v>
                </c:pt>
                <c:pt idx="178">
                  <c:v>17.880168192088604</c:v>
                </c:pt>
                <c:pt idx="179">
                  <c:v>27.880318187177181</c:v>
                </c:pt>
                <c:pt idx="180">
                  <c:v>27.880318194627762</c:v>
                </c:pt>
                <c:pt idx="181">
                  <c:v>21.880228191614151</c:v>
                </c:pt>
                <c:pt idx="182">
                  <c:v>-10.120251804590225</c:v>
                </c:pt>
                <c:pt idx="183">
                  <c:v>-10.120251797139645</c:v>
                </c:pt>
                <c:pt idx="184">
                  <c:v>-10.120251797139645</c:v>
                </c:pt>
                <c:pt idx="185">
                  <c:v>-6.1201918050646782</c:v>
                </c:pt>
                <c:pt idx="186">
                  <c:v>-4.1201617941260338</c:v>
                </c:pt>
                <c:pt idx="187">
                  <c:v>-3.1201468035578728</c:v>
                </c:pt>
                <c:pt idx="188">
                  <c:v>-1.120116800069809</c:v>
                </c:pt>
                <c:pt idx="189">
                  <c:v>14.880123190581799</c:v>
                </c:pt>
                <c:pt idx="190">
                  <c:v>13.880108192563057</c:v>
                </c:pt>
                <c:pt idx="191">
                  <c:v>14.880123190581799</c:v>
                </c:pt>
                <c:pt idx="192">
                  <c:v>2.8799431994557381</c:v>
                </c:pt>
                <c:pt idx="193">
                  <c:v>-2.1201317980885506</c:v>
                </c:pt>
                <c:pt idx="194">
                  <c:v>-3.1201468035578728</c:v>
                </c:pt>
                <c:pt idx="195">
                  <c:v>-1.120116800069809</c:v>
                </c:pt>
                <c:pt idx="196">
                  <c:v>3.8799581900238991</c:v>
                </c:pt>
                <c:pt idx="197">
                  <c:v>3.8799581974744797</c:v>
                </c:pt>
                <c:pt idx="198">
                  <c:v>4.8799731954932213</c:v>
                </c:pt>
                <c:pt idx="199">
                  <c:v>-3.1201467961072922</c:v>
                </c:pt>
                <c:pt idx="200">
                  <c:v>-6.1201918050646782</c:v>
                </c:pt>
                <c:pt idx="201">
                  <c:v>-6.1201917976140976</c:v>
                </c:pt>
                <c:pt idx="202">
                  <c:v>-7.1202068030834198</c:v>
                </c:pt>
                <c:pt idx="203">
                  <c:v>-6.1201917976140976</c:v>
                </c:pt>
                <c:pt idx="204">
                  <c:v>-6.1201917976140976</c:v>
                </c:pt>
                <c:pt idx="205">
                  <c:v>-6.1201918050646782</c:v>
                </c:pt>
                <c:pt idx="206">
                  <c:v>8.8800331950187683</c:v>
                </c:pt>
                <c:pt idx="207">
                  <c:v>16.880153194069862</c:v>
                </c:pt>
                <c:pt idx="208">
                  <c:v>17.880168192088604</c:v>
                </c:pt>
                <c:pt idx="209">
                  <c:v>14.880123190581799</c:v>
                </c:pt>
                <c:pt idx="210">
                  <c:v>-0.12010180205106735</c:v>
                </c:pt>
                <c:pt idx="211">
                  <c:v>0.87991320341825485</c:v>
                </c:pt>
                <c:pt idx="212">
                  <c:v>-0.12010180205106735</c:v>
                </c:pt>
                <c:pt idx="213">
                  <c:v>-6.1201918050646782</c:v>
                </c:pt>
                <c:pt idx="214">
                  <c:v>-10.120251797139645</c:v>
                </c:pt>
                <c:pt idx="215">
                  <c:v>-10.120251797139645</c:v>
                </c:pt>
                <c:pt idx="216">
                  <c:v>-9.1202368065714836</c:v>
                </c:pt>
                <c:pt idx="217">
                  <c:v>-10.120251797139645</c:v>
                </c:pt>
                <c:pt idx="218">
                  <c:v>-10.120251797139645</c:v>
                </c:pt>
                <c:pt idx="219">
                  <c:v>-10.120251797139645</c:v>
                </c:pt>
                <c:pt idx="220">
                  <c:v>-8.1202218011021614</c:v>
                </c:pt>
                <c:pt idx="221">
                  <c:v>-8.1202218011021614</c:v>
                </c:pt>
                <c:pt idx="222">
                  <c:v>-8.1202218011021614</c:v>
                </c:pt>
                <c:pt idx="223">
                  <c:v>-8.1202218011021614</c:v>
                </c:pt>
                <c:pt idx="224">
                  <c:v>-11.120266795158386</c:v>
                </c:pt>
                <c:pt idx="225">
                  <c:v>-11.120266802608967</c:v>
                </c:pt>
                <c:pt idx="226">
                  <c:v>-12.120281800627708</c:v>
                </c:pt>
                <c:pt idx="227">
                  <c:v>6.8800031989812851</c:v>
                </c:pt>
                <c:pt idx="228">
                  <c:v>16.880153194069862</c:v>
                </c:pt>
                <c:pt idx="229">
                  <c:v>16.880153194069862</c:v>
                </c:pt>
                <c:pt idx="230">
                  <c:v>14.880123190581799</c:v>
                </c:pt>
                <c:pt idx="231">
                  <c:v>1.8799281939864159</c:v>
                </c:pt>
                <c:pt idx="232">
                  <c:v>1.8799282014369965</c:v>
                </c:pt>
                <c:pt idx="233">
                  <c:v>1.8799281939864159</c:v>
                </c:pt>
                <c:pt idx="234">
                  <c:v>-6.1201917976140976</c:v>
                </c:pt>
                <c:pt idx="235">
                  <c:v>-11.120266802608967</c:v>
                </c:pt>
                <c:pt idx="236">
                  <c:v>-12.120281793177128</c:v>
                </c:pt>
                <c:pt idx="237">
                  <c:v>-10.120251804590225</c:v>
                </c:pt>
                <c:pt idx="238">
                  <c:v>-10.120251797139645</c:v>
                </c:pt>
                <c:pt idx="239">
                  <c:v>-9.120236799120903</c:v>
                </c:pt>
                <c:pt idx="240">
                  <c:v>-9.120236799120903</c:v>
                </c:pt>
                <c:pt idx="241">
                  <c:v>-3.1201468035578728</c:v>
                </c:pt>
                <c:pt idx="242">
                  <c:v>-0.12010180205106735</c:v>
                </c:pt>
                <c:pt idx="243">
                  <c:v>0.87991319596767426</c:v>
                </c:pt>
                <c:pt idx="244">
                  <c:v>-0.12010180205106735</c:v>
                </c:pt>
                <c:pt idx="245">
                  <c:v>0.87991319596767426</c:v>
                </c:pt>
                <c:pt idx="246">
                  <c:v>-0.12010180205106735</c:v>
                </c:pt>
                <c:pt idx="247">
                  <c:v>0.87991320341825485</c:v>
                </c:pt>
                <c:pt idx="248">
                  <c:v>-7.1202068030834198</c:v>
                </c:pt>
                <c:pt idx="249">
                  <c:v>-11.120266802608967</c:v>
                </c:pt>
                <c:pt idx="250">
                  <c:v>-11.120266795158386</c:v>
                </c:pt>
                <c:pt idx="251">
                  <c:v>-10.120251797139645</c:v>
                </c:pt>
                <c:pt idx="252">
                  <c:v>-10.120251804590225</c:v>
                </c:pt>
                <c:pt idx="253">
                  <c:v>-10.120251797139645</c:v>
                </c:pt>
                <c:pt idx="254">
                  <c:v>-9.120236799120903</c:v>
                </c:pt>
                <c:pt idx="255">
                  <c:v>-9.120236799120903</c:v>
                </c:pt>
                <c:pt idx="256">
                  <c:v>-9.120236799120903</c:v>
                </c:pt>
                <c:pt idx="257">
                  <c:v>-9.120236799120903</c:v>
                </c:pt>
                <c:pt idx="258">
                  <c:v>-6.1201918050646782</c:v>
                </c:pt>
                <c:pt idx="259">
                  <c:v>20.880213193595409</c:v>
                </c:pt>
                <c:pt idx="260">
                  <c:v>20.880213193595409</c:v>
                </c:pt>
                <c:pt idx="261">
                  <c:v>20.880213193595409</c:v>
                </c:pt>
                <c:pt idx="262">
                  <c:v>20.880213186144829</c:v>
                </c:pt>
                <c:pt idx="263">
                  <c:v>22.880243189632893</c:v>
                </c:pt>
                <c:pt idx="264">
                  <c:v>22.880243197083473</c:v>
                </c:pt>
                <c:pt idx="265">
                  <c:v>19.880198188126087</c:v>
                </c:pt>
                <c:pt idx="266">
                  <c:v>4.8799731954932213</c:v>
                </c:pt>
                <c:pt idx="267">
                  <c:v>3.8799581974744797</c:v>
                </c:pt>
                <c:pt idx="268">
                  <c:v>4.8799731954932213</c:v>
                </c:pt>
                <c:pt idx="269">
                  <c:v>1.8799282014369965</c:v>
                </c:pt>
                <c:pt idx="270">
                  <c:v>0.87991319596767426</c:v>
                </c:pt>
                <c:pt idx="271">
                  <c:v>-0.12010180205106735</c:v>
                </c:pt>
                <c:pt idx="272">
                  <c:v>-0.12010180205106735</c:v>
                </c:pt>
                <c:pt idx="273">
                  <c:v>-11.120266802608967</c:v>
                </c:pt>
                <c:pt idx="274">
                  <c:v>-10.120251797139645</c:v>
                </c:pt>
                <c:pt idx="275">
                  <c:v>-11.120266802608967</c:v>
                </c:pt>
                <c:pt idx="276">
                  <c:v>-2.1201317980885506</c:v>
                </c:pt>
                <c:pt idx="277">
                  <c:v>4.8799731954932213</c:v>
                </c:pt>
                <c:pt idx="278">
                  <c:v>3.8799581974744797</c:v>
                </c:pt>
                <c:pt idx="279">
                  <c:v>3.8799581974744797</c:v>
                </c:pt>
                <c:pt idx="280">
                  <c:v>-11.120266802608967</c:v>
                </c:pt>
                <c:pt idx="281">
                  <c:v>-10.120251797139645</c:v>
                </c:pt>
                <c:pt idx="282">
                  <c:v>-11.120266802608967</c:v>
                </c:pt>
                <c:pt idx="283">
                  <c:v>2.8799431994557381</c:v>
                </c:pt>
                <c:pt idx="284">
                  <c:v>12.880093194544315</c:v>
                </c:pt>
                <c:pt idx="285">
                  <c:v>13.880108192563057</c:v>
                </c:pt>
                <c:pt idx="286">
                  <c:v>10.880063198506832</c:v>
                </c:pt>
                <c:pt idx="287">
                  <c:v>-6.1201918050646782</c:v>
                </c:pt>
                <c:pt idx="288">
                  <c:v>-7.1202067956328392</c:v>
                </c:pt>
                <c:pt idx="289">
                  <c:v>-7.1202068030834198</c:v>
                </c:pt>
                <c:pt idx="290">
                  <c:v>-2.1201318055391312</c:v>
                </c:pt>
                <c:pt idx="291">
                  <c:v>0.87991320341825485</c:v>
                </c:pt>
                <c:pt idx="292">
                  <c:v>0.87991319596767426</c:v>
                </c:pt>
                <c:pt idx="293">
                  <c:v>1.8799281939864159</c:v>
                </c:pt>
                <c:pt idx="294">
                  <c:v>11.880078196525574</c:v>
                </c:pt>
                <c:pt idx="295">
                  <c:v>12.880093194544315</c:v>
                </c:pt>
                <c:pt idx="296">
                  <c:v>11.880078189074993</c:v>
                </c:pt>
                <c:pt idx="297">
                  <c:v>7.8800181970000267</c:v>
                </c:pt>
                <c:pt idx="298">
                  <c:v>4.8799731954932213</c:v>
                </c:pt>
                <c:pt idx="299">
                  <c:v>4.8799731954932213</c:v>
                </c:pt>
                <c:pt idx="300">
                  <c:v>3.8799581974744797</c:v>
                </c:pt>
                <c:pt idx="301">
                  <c:v>-2.1201317980885506</c:v>
                </c:pt>
                <c:pt idx="302">
                  <c:v>-2.1201318055391312</c:v>
                </c:pt>
                <c:pt idx="303">
                  <c:v>-1.120116800069809</c:v>
                </c:pt>
                <c:pt idx="304">
                  <c:v>-3.1201468035578728</c:v>
                </c:pt>
                <c:pt idx="305">
                  <c:v>-2.1201317980885506</c:v>
                </c:pt>
                <c:pt idx="306">
                  <c:v>-3.1201468035578728</c:v>
                </c:pt>
                <c:pt idx="307">
                  <c:v>-3.1201468035578728</c:v>
                </c:pt>
                <c:pt idx="308">
                  <c:v>-11.120266795158386</c:v>
                </c:pt>
                <c:pt idx="309">
                  <c:v>-10.120251797139645</c:v>
                </c:pt>
                <c:pt idx="310">
                  <c:v>-10.120251804590225</c:v>
                </c:pt>
                <c:pt idx="311">
                  <c:v>-10.120251797139645</c:v>
                </c:pt>
                <c:pt idx="312">
                  <c:v>-9.120236799120903</c:v>
                </c:pt>
                <c:pt idx="313">
                  <c:v>-9.120236799120903</c:v>
                </c:pt>
                <c:pt idx="314">
                  <c:v>-9.120236799120903</c:v>
                </c:pt>
                <c:pt idx="315">
                  <c:v>-6.1201918050646782</c:v>
                </c:pt>
                <c:pt idx="316">
                  <c:v>-6.1201917976140976</c:v>
                </c:pt>
                <c:pt idx="317">
                  <c:v>-6.1201917976140976</c:v>
                </c:pt>
                <c:pt idx="318">
                  <c:v>-0.12010180205106735</c:v>
                </c:pt>
                <c:pt idx="319">
                  <c:v>3.8799581974744797</c:v>
                </c:pt>
                <c:pt idx="320">
                  <c:v>4.8799731954932213</c:v>
                </c:pt>
                <c:pt idx="321">
                  <c:v>2.8799431920051575</c:v>
                </c:pt>
                <c:pt idx="322">
                  <c:v>-10.120251797139645</c:v>
                </c:pt>
                <c:pt idx="323">
                  <c:v>-9.120236799120903</c:v>
                </c:pt>
                <c:pt idx="324">
                  <c:v>-10.120251797139645</c:v>
                </c:pt>
                <c:pt idx="325">
                  <c:v>-11.120266802608967</c:v>
                </c:pt>
                <c:pt idx="326">
                  <c:v>-10.120251797139645</c:v>
                </c:pt>
                <c:pt idx="327">
                  <c:v>-11.120266802608967</c:v>
                </c:pt>
                <c:pt idx="328">
                  <c:v>-10.120251797139645</c:v>
                </c:pt>
                <c:pt idx="329">
                  <c:v>-4.1201618015766144</c:v>
                </c:pt>
                <c:pt idx="330">
                  <c:v>-3.1201468035578728</c:v>
                </c:pt>
                <c:pt idx="331">
                  <c:v>-4.1201618015766144</c:v>
                </c:pt>
                <c:pt idx="332">
                  <c:v>9.8800482004880905</c:v>
                </c:pt>
                <c:pt idx="333">
                  <c:v>22.880243189632893</c:v>
                </c:pt>
                <c:pt idx="334">
                  <c:v>22.880243189632893</c:v>
                </c:pt>
                <c:pt idx="335">
                  <c:v>21.880228191614151</c:v>
                </c:pt>
                <c:pt idx="336">
                  <c:v>-5.120176799595356</c:v>
                </c:pt>
                <c:pt idx="337">
                  <c:v>-5.120176799595356</c:v>
                </c:pt>
                <c:pt idx="338">
                  <c:v>-5.1201768070459366</c:v>
                </c:pt>
                <c:pt idx="339">
                  <c:v>0.87991320341825485</c:v>
                </c:pt>
                <c:pt idx="340">
                  <c:v>3.8799581900238991</c:v>
                </c:pt>
                <c:pt idx="341">
                  <c:v>4.8799732029438019</c:v>
                </c:pt>
                <c:pt idx="342">
                  <c:v>3.8799581900238991</c:v>
                </c:pt>
                <c:pt idx="343">
                  <c:v>-8.1202217936515808</c:v>
                </c:pt>
                <c:pt idx="344">
                  <c:v>-9.120236799120903</c:v>
                </c:pt>
                <c:pt idx="345">
                  <c:v>-9.1202368065714836</c:v>
                </c:pt>
                <c:pt idx="346">
                  <c:v>-6.1201917976140976</c:v>
                </c:pt>
                <c:pt idx="347">
                  <c:v>-4.1201618015766144</c:v>
                </c:pt>
                <c:pt idx="348">
                  <c:v>-5.120176799595356</c:v>
                </c:pt>
                <c:pt idx="349">
                  <c:v>-5.120176799595356</c:v>
                </c:pt>
                <c:pt idx="350">
                  <c:v>-3.1201467961072922</c:v>
                </c:pt>
                <c:pt idx="351">
                  <c:v>-4.1201618015766144</c:v>
                </c:pt>
                <c:pt idx="352">
                  <c:v>-3.1201468110084534</c:v>
                </c:pt>
                <c:pt idx="353">
                  <c:v>-1.120116800069809</c:v>
                </c:pt>
                <c:pt idx="354">
                  <c:v>0.87991319596767426</c:v>
                </c:pt>
                <c:pt idx="355">
                  <c:v>0.87991319596767426</c:v>
                </c:pt>
                <c:pt idx="356">
                  <c:v>0.87991319596767426</c:v>
                </c:pt>
                <c:pt idx="357">
                  <c:v>-8.1202217936515808</c:v>
                </c:pt>
                <c:pt idx="358">
                  <c:v>-8.1202217936515808</c:v>
                </c:pt>
                <c:pt idx="359">
                  <c:v>-8.120221808552742</c:v>
                </c:pt>
                <c:pt idx="360">
                  <c:v>-7.1202068030834198</c:v>
                </c:pt>
                <c:pt idx="361">
                  <c:v>-7.1202067881822586</c:v>
                </c:pt>
                <c:pt idx="362">
                  <c:v>-6.1201918125152588</c:v>
                </c:pt>
                <c:pt idx="363">
                  <c:v>-5.1201767921447754</c:v>
                </c:pt>
                <c:pt idx="364">
                  <c:v>-1.120116800069809</c:v>
                </c:pt>
                <c:pt idx="365">
                  <c:v>-0.12010180950164795</c:v>
                </c:pt>
                <c:pt idx="366">
                  <c:v>-0.12010179460048676</c:v>
                </c:pt>
                <c:pt idx="367">
                  <c:v>-1.1201168149709702</c:v>
                </c:pt>
                <c:pt idx="368">
                  <c:v>-0.12010179460048676</c:v>
                </c:pt>
                <c:pt idx="369">
                  <c:v>-0.12010180950164795</c:v>
                </c:pt>
                <c:pt idx="370">
                  <c:v>-0.12010179460048676</c:v>
                </c:pt>
                <c:pt idx="371">
                  <c:v>27.880318194627762</c:v>
                </c:pt>
                <c:pt idx="372">
                  <c:v>27.880318179726601</c:v>
                </c:pt>
                <c:pt idx="373">
                  <c:v>27.880318194627762</c:v>
                </c:pt>
                <c:pt idx="374">
                  <c:v>8.8800331950187683</c:v>
                </c:pt>
                <c:pt idx="375">
                  <c:v>-10.120251804590225</c:v>
                </c:pt>
                <c:pt idx="376">
                  <c:v>-10.120251789689064</c:v>
                </c:pt>
                <c:pt idx="377">
                  <c:v>-10.120251804590225</c:v>
                </c:pt>
                <c:pt idx="378">
                  <c:v>-11.120266795158386</c:v>
                </c:pt>
                <c:pt idx="379">
                  <c:v>-11.120266810059547</c:v>
                </c:pt>
                <c:pt idx="380">
                  <c:v>-10.120251789689064</c:v>
                </c:pt>
                <c:pt idx="381">
                  <c:v>-11.120266810059547</c:v>
                </c:pt>
                <c:pt idx="382">
                  <c:v>-9.120236799120903</c:v>
                </c:pt>
                <c:pt idx="383">
                  <c:v>-10.120251789689064</c:v>
                </c:pt>
                <c:pt idx="384">
                  <c:v>-10.120251804590225</c:v>
                </c:pt>
                <c:pt idx="385">
                  <c:v>5.8799881935119629</c:v>
                </c:pt>
                <c:pt idx="386">
                  <c:v>5.8799881935119629</c:v>
                </c:pt>
                <c:pt idx="387">
                  <c:v>5.8799882084131241</c:v>
                </c:pt>
                <c:pt idx="388">
                  <c:v>-3.1201468110084534</c:v>
                </c:pt>
                <c:pt idx="389">
                  <c:v>-10.120251789689064</c:v>
                </c:pt>
                <c:pt idx="390">
                  <c:v>-11.120266810059547</c:v>
                </c:pt>
                <c:pt idx="391">
                  <c:v>-10.120251789689064</c:v>
                </c:pt>
                <c:pt idx="392">
                  <c:v>-10.120251804590225</c:v>
                </c:pt>
                <c:pt idx="393">
                  <c:v>-9.120236799120903</c:v>
                </c:pt>
                <c:pt idx="394">
                  <c:v>-9.120236799120903</c:v>
                </c:pt>
                <c:pt idx="395">
                  <c:v>3.8799581974744797</c:v>
                </c:pt>
                <c:pt idx="396">
                  <c:v>16.880153194069862</c:v>
                </c:pt>
                <c:pt idx="397">
                  <c:v>16.880153194069862</c:v>
                </c:pt>
                <c:pt idx="398">
                  <c:v>16.880153194069862</c:v>
                </c:pt>
                <c:pt idx="399">
                  <c:v>-9.120236799120903</c:v>
                </c:pt>
                <c:pt idx="400">
                  <c:v>-9.120236799120903</c:v>
                </c:pt>
                <c:pt idx="401">
                  <c:v>-10.120251804590225</c:v>
                </c:pt>
                <c:pt idx="402">
                  <c:v>2.8799431920051575</c:v>
                </c:pt>
                <c:pt idx="403">
                  <c:v>14.880123198032379</c:v>
                </c:pt>
                <c:pt idx="404">
                  <c:v>15.88013818860054</c:v>
                </c:pt>
                <c:pt idx="405">
                  <c:v>14.880123198032379</c:v>
                </c:pt>
                <c:pt idx="406">
                  <c:v>0.87991319596767426</c:v>
                </c:pt>
                <c:pt idx="407">
                  <c:v>0.87991319596767426</c:v>
                </c:pt>
                <c:pt idx="408">
                  <c:v>0.87991319596767426</c:v>
                </c:pt>
                <c:pt idx="409">
                  <c:v>7.8800182044506073</c:v>
                </c:pt>
                <c:pt idx="410">
                  <c:v>15.88013818860054</c:v>
                </c:pt>
                <c:pt idx="411">
                  <c:v>14.880123198032379</c:v>
                </c:pt>
                <c:pt idx="412">
                  <c:v>14.880123183131218</c:v>
                </c:pt>
                <c:pt idx="413">
                  <c:v>6.8800031989812851</c:v>
                </c:pt>
                <c:pt idx="414">
                  <c:v>6.8800031989812851</c:v>
                </c:pt>
                <c:pt idx="415">
                  <c:v>6.8800031989812851</c:v>
                </c:pt>
                <c:pt idx="416">
                  <c:v>-0.12010180950164795</c:v>
                </c:pt>
                <c:pt idx="417">
                  <c:v>-6.1201917976140976</c:v>
                </c:pt>
                <c:pt idx="418">
                  <c:v>-5.1201768070459366</c:v>
                </c:pt>
                <c:pt idx="419">
                  <c:v>-6.1201917976140976</c:v>
                </c:pt>
                <c:pt idx="420">
                  <c:v>-5.1201767921447754</c:v>
                </c:pt>
                <c:pt idx="421">
                  <c:v>-6.1201918125152588</c:v>
                </c:pt>
                <c:pt idx="422">
                  <c:v>-5.1201767921447754</c:v>
                </c:pt>
                <c:pt idx="423">
                  <c:v>-0.12010180950164795</c:v>
                </c:pt>
                <c:pt idx="424">
                  <c:v>4.8799732029438019</c:v>
                </c:pt>
                <c:pt idx="425">
                  <c:v>4.8799731880426407</c:v>
                </c:pt>
                <c:pt idx="426">
                  <c:v>4.8799732029438019</c:v>
                </c:pt>
                <c:pt idx="427">
                  <c:v>2.8799431920051575</c:v>
                </c:pt>
                <c:pt idx="428">
                  <c:v>2.8799432069063187</c:v>
                </c:pt>
                <c:pt idx="429">
                  <c:v>2.8799431920051575</c:v>
                </c:pt>
                <c:pt idx="430">
                  <c:v>-3.1201468110084534</c:v>
                </c:pt>
                <c:pt idx="431">
                  <c:v>-10.120251789689064</c:v>
                </c:pt>
                <c:pt idx="432">
                  <c:v>-10.120251804590225</c:v>
                </c:pt>
                <c:pt idx="433">
                  <c:v>-10.120251789689064</c:v>
                </c:pt>
                <c:pt idx="434">
                  <c:v>11.880078181624413</c:v>
                </c:pt>
                <c:pt idx="435">
                  <c:v>12.880093201994896</c:v>
                </c:pt>
                <c:pt idx="436">
                  <c:v>11.880078196525574</c:v>
                </c:pt>
                <c:pt idx="437">
                  <c:v>8.8800331950187683</c:v>
                </c:pt>
                <c:pt idx="438">
                  <c:v>4.8799731880426407</c:v>
                </c:pt>
                <c:pt idx="439">
                  <c:v>5.8799881935119629</c:v>
                </c:pt>
                <c:pt idx="440">
                  <c:v>4.8799732029438019</c:v>
                </c:pt>
                <c:pt idx="441">
                  <c:v>-8.1202217936515808</c:v>
                </c:pt>
                <c:pt idx="442">
                  <c:v>-9.1202368140220642</c:v>
                </c:pt>
                <c:pt idx="443">
                  <c:v>-8.1202217936515808</c:v>
                </c:pt>
                <c:pt idx="444">
                  <c:v>-9.120236799120903</c:v>
                </c:pt>
                <c:pt idx="445">
                  <c:v>-10.120251804590225</c:v>
                </c:pt>
                <c:pt idx="446">
                  <c:v>-10.120251789689064</c:v>
                </c:pt>
                <c:pt idx="447">
                  <c:v>-10.120251804590225</c:v>
                </c:pt>
                <c:pt idx="448">
                  <c:v>-10.120251804590225</c:v>
                </c:pt>
                <c:pt idx="449">
                  <c:v>-9.120236799120903</c:v>
                </c:pt>
                <c:pt idx="450">
                  <c:v>-10.120251789689064</c:v>
                </c:pt>
                <c:pt idx="451">
                  <c:v>-7.1202068030834198</c:v>
                </c:pt>
                <c:pt idx="452">
                  <c:v>-4.1201618015766144</c:v>
                </c:pt>
                <c:pt idx="453">
                  <c:v>-4.1201618015766144</c:v>
                </c:pt>
                <c:pt idx="454">
                  <c:v>-4.1201618015766144</c:v>
                </c:pt>
                <c:pt idx="455">
                  <c:v>23.880258187651634</c:v>
                </c:pt>
                <c:pt idx="456">
                  <c:v>22.880243197083473</c:v>
                </c:pt>
                <c:pt idx="457">
                  <c:v>23.880258187651634</c:v>
                </c:pt>
                <c:pt idx="458">
                  <c:v>13.880108192563057</c:v>
                </c:pt>
                <c:pt idx="459">
                  <c:v>5.8799881935119629</c:v>
                </c:pt>
                <c:pt idx="460">
                  <c:v>4.8799732029438019</c:v>
                </c:pt>
                <c:pt idx="461">
                  <c:v>5.8799881935119629</c:v>
                </c:pt>
                <c:pt idx="462">
                  <c:v>-1.120116800069809</c:v>
                </c:pt>
                <c:pt idx="463">
                  <c:v>-2.1201318055391312</c:v>
                </c:pt>
                <c:pt idx="464">
                  <c:v>-1.120116800069809</c:v>
                </c:pt>
                <c:pt idx="465">
                  <c:v>-0.12010180950164795</c:v>
                </c:pt>
                <c:pt idx="466">
                  <c:v>1.8799282014369965</c:v>
                </c:pt>
                <c:pt idx="467">
                  <c:v>1.8799282014369965</c:v>
                </c:pt>
                <c:pt idx="468">
                  <c:v>1.8799282014369965</c:v>
                </c:pt>
                <c:pt idx="469">
                  <c:v>-8.120221808552742</c:v>
                </c:pt>
                <c:pt idx="470">
                  <c:v>-8.1202217936515808</c:v>
                </c:pt>
                <c:pt idx="471">
                  <c:v>-8.120221808552742</c:v>
                </c:pt>
                <c:pt idx="472">
                  <c:v>6.8800031989812851</c:v>
                </c:pt>
                <c:pt idx="473">
                  <c:v>21.880228191614151</c:v>
                </c:pt>
                <c:pt idx="474">
                  <c:v>20.880213186144829</c:v>
                </c:pt>
                <c:pt idx="475">
                  <c:v>21.880228191614151</c:v>
                </c:pt>
                <c:pt idx="476">
                  <c:v>-9.120236799120903</c:v>
                </c:pt>
                <c:pt idx="477">
                  <c:v>-10.120251789689064</c:v>
                </c:pt>
                <c:pt idx="478">
                  <c:v>-10.120251804590225</c:v>
                </c:pt>
                <c:pt idx="479">
                  <c:v>-9.120236799120903</c:v>
                </c:pt>
                <c:pt idx="480">
                  <c:v>-10.120251804590225</c:v>
                </c:pt>
                <c:pt idx="481">
                  <c:v>-9.120236799120903</c:v>
                </c:pt>
                <c:pt idx="482">
                  <c:v>-10.120251789689064</c:v>
                </c:pt>
                <c:pt idx="483">
                  <c:v>-2.1201318055391312</c:v>
                </c:pt>
                <c:pt idx="484">
                  <c:v>-2.1201318055391312</c:v>
                </c:pt>
                <c:pt idx="485">
                  <c:v>-1.120116800069809</c:v>
                </c:pt>
                <c:pt idx="486">
                  <c:v>-4.1201618015766144</c:v>
                </c:pt>
                <c:pt idx="487">
                  <c:v>-7.1202068030834198</c:v>
                </c:pt>
                <c:pt idx="488">
                  <c:v>-6.1201917976140976</c:v>
                </c:pt>
                <c:pt idx="489">
                  <c:v>-7.1202068030834198</c:v>
                </c:pt>
                <c:pt idx="490">
                  <c:v>-4.1201618015766144</c:v>
                </c:pt>
                <c:pt idx="491">
                  <c:v>-3.1201467961072922</c:v>
                </c:pt>
                <c:pt idx="492">
                  <c:v>-4.1201618015766144</c:v>
                </c:pt>
                <c:pt idx="493">
                  <c:v>-6.1201917976140976</c:v>
                </c:pt>
                <c:pt idx="494">
                  <c:v>-10.120251804590225</c:v>
                </c:pt>
                <c:pt idx="495">
                  <c:v>-10.120251789689064</c:v>
                </c:pt>
                <c:pt idx="496">
                  <c:v>-10.120251804590225</c:v>
                </c:pt>
                <c:pt idx="497">
                  <c:v>5.8799881935119629</c:v>
                </c:pt>
                <c:pt idx="498">
                  <c:v>6.8800031989812851</c:v>
                </c:pt>
                <c:pt idx="499">
                  <c:v>7.8800181895494461</c:v>
                </c:pt>
                <c:pt idx="500">
                  <c:v>3.8799581974744797</c:v>
                </c:pt>
                <c:pt idx="501">
                  <c:v>2.8799431920051575</c:v>
                </c:pt>
                <c:pt idx="502">
                  <c:v>1.8799282014369965</c:v>
                </c:pt>
                <c:pt idx="503">
                  <c:v>2.8799431920051575</c:v>
                </c:pt>
                <c:pt idx="504">
                  <c:v>-8.1202217936515808</c:v>
                </c:pt>
                <c:pt idx="505">
                  <c:v>-8.1202217936515808</c:v>
                </c:pt>
                <c:pt idx="506">
                  <c:v>-8.120221808552742</c:v>
                </c:pt>
                <c:pt idx="507">
                  <c:v>8.8800331950187683</c:v>
                </c:pt>
                <c:pt idx="508">
                  <c:v>29.880348190665245</c:v>
                </c:pt>
                <c:pt idx="509">
                  <c:v>29.880348190665245</c:v>
                </c:pt>
                <c:pt idx="510">
                  <c:v>29.880348190665245</c:v>
                </c:pt>
                <c:pt idx="511">
                  <c:v>5.8799881935119629</c:v>
                </c:pt>
                <c:pt idx="512">
                  <c:v>4.8799732029438019</c:v>
                </c:pt>
                <c:pt idx="513">
                  <c:v>4.8799731880426407</c:v>
                </c:pt>
                <c:pt idx="514">
                  <c:v>-1.120116800069809</c:v>
                </c:pt>
                <c:pt idx="515">
                  <c:v>-8.1202217936515808</c:v>
                </c:pt>
                <c:pt idx="516">
                  <c:v>-8.120221808552742</c:v>
                </c:pt>
                <c:pt idx="517">
                  <c:v>-8.1202217936515808</c:v>
                </c:pt>
                <c:pt idx="518">
                  <c:v>-5.1201768070459366</c:v>
                </c:pt>
                <c:pt idx="519">
                  <c:v>-4.1201618015766144</c:v>
                </c:pt>
                <c:pt idx="520">
                  <c:v>-4.1201618015766144</c:v>
                </c:pt>
                <c:pt idx="521">
                  <c:v>-7.1202068030834198</c:v>
                </c:pt>
                <c:pt idx="522">
                  <c:v>-10.120251789689064</c:v>
                </c:pt>
                <c:pt idx="523">
                  <c:v>-10.120251804590225</c:v>
                </c:pt>
                <c:pt idx="524">
                  <c:v>-10.120251804590225</c:v>
                </c:pt>
                <c:pt idx="525">
                  <c:v>16.880153194069862</c:v>
                </c:pt>
                <c:pt idx="526">
                  <c:v>17.880168199539185</c:v>
                </c:pt>
                <c:pt idx="527">
                  <c:v>16.880153194069862</c:v>
                </c:pt>
                <c:pt idx="528">
                  <c:v>4.8799731880426407</c:v>
                </c:pt>
                <c:pt idx="529">
                  <c:v>-10.120251789689064</c:v>
                </c:pt>
                <c:pt idx="530">
                  <c:v>-10.120251804590225</c:v>
                </c:pt>
                <c:pt idx="531">
                  <c:v>-10.120251804590225</c:v>
                </c:pt>
                <c:pt idx="532">
                  <c:v>-3.1201467961072922</c:v>
                </c:pt>
                <c:pt idx="533">
                  <c:v>-3.1201467961072922</c:v>
                </c:pt>
                <c:pt idx="534">
                  <c:v>-3.1201468110084534</c:v>
                </c:pt>
                <c:pt idx="535">
                  <c:v>-1.120116800069809</c:v>
                </c:pt>
                <c:pt idx="536">
                  <c:v>0.87991319596767426</c:v>
                </c:pt>
                <c:pt idx="537">
                  <c:v>-0.12010179460048676</c:v>
                </c:pt>
                <c:pt idx="538">
                  <c:v>0.87991319596767426</c:v>
                </c:pt>
                <c:pt idx="539">
                  <c:v>23.880258187651634</c:v>
                </c:pt>
                <c:pt idx="540">
                  <c:v>24.880273193120956</c:v>
                </c:pt>
                <c:pt idx="541">
                  <c:v>23.880258187651634</c:v>
                </c:pt>
                <c:pt idx="542">
                  <c:v>14.880123198032379</c:v>
                </c:pt>
                <c:pt idx="543">
                  <c:v>5.8799881935119629</c:v>
                </c:pt>
                <c:pt idx="544">
                  <c:v>4.8799731880426407</c:v>
                </c:pt>
                <c:pt idx="545">
                  <c:v>5.8799882084131241</c:v>
                </c:pt>
                <c:pt idx="546">
                  <c:v>-10.120251804590225</c:v>
                </c:pt>
                <c:pt idx="547">
                  <c:v>-10.120251804590225</c:v>
                </c:pt>
                <c:pt idx="548">
                  <c:v>-9.120236799120903</c:v>
                </c:pt>
                <c:pt idx="549">
                  <c:v>-5.1201767921447754</c:v>
                </c:pt>
                <c:pt idx="550">
                  <c:v>1.8799281865358353</c:v>
                </c:pt>
                <c:pt idx="551">
                  <c:v>1.8799282014369965</c:v>
                </c:pt>
                <c:pt idx="552">
                  <c:v>1.8799282014369965</c:v>
                </c:pt>
                <c:pt idx="553">
                  <c:v>2.8799431920051575</c:v>
                </c:pt>
                <c:pt idx="554">
                  <c:v>2.8799431920051575</c:v>
                </c:pt>
                <c:pt idx="555">
                  <c:v>1.8799282014369965</c:v>
                </c:pt>
                <c:pt idx="556">
                  <c:v>-3.1201467961072922</c:v>
                </c:pt>
                <c:pt idx="557">
                  <c:v>-11.120266795158386</c:v>
                </c:pt>
                <c:pt idx="558">
                  <c:v>-10.120251804590225</c:v>
                </c:pt>
                <c:pt idx="559">
                  <c:v>-11.120266795158386</c:v>
                </c:pt>
                <c:pt idx="560">
                  <c:v>4.8799731880426407</c:v>
                </c:pt>
                <c:pt idx="561">
                  <c:v>5.8799881935119629</c:v>
                </c:pt>
                <c:pt idx="562">
                  <c:v>5.8799882084131241</c:v>
                </c:pt>
                <c:pt idx="563">
                  <c:v>-2.1201318055391312</c:v>
                </c:pt>
                <c:pt idx="564">
                  <c:v>-10.120251804590225</c:v>
                </c:pt>
                <c:pt idx="565">
                  <c:v>-11.120266795158386</c:v>
                </c:pt>
                <c:pt idx="566">
                  <c:v>-10.120251804590225</c:v>
                </c:pt>
                <c:pt idx="567">
                  <c:v>-9.120236799120903</c:v>
                </c:pt>
                <c:pt idx="568">
                  <c:v>-8.1202217936515808</c:v>
                </c:pt>
                <c:pt idx="569">
                  <c:v>-8.120221808552742</c:v>
                </c:pt>
                <c:pt idx="570">
                  <c:v>-7.1202067881822586</c:v>
                </c:pt>
                <c:pt idx="571">
                  <c:v>-6.1201918125152588</c:v>
                </c:pt>
                <c:pt idx="572">
                  <c:v>-5.1201767921447754</c:v>
                </c:pt>
                <c:pt idx="573">
                  <c:v>-5.1201768070459366</c:v>
                </c:pt>
                <c:pt idx="574">
                  <c:v>-2.1201318055391312</c:v>
                </c:pt>
                <c:pt idx="575">
                  <c:v>-2.12013179063797</c:v>
                </c:pt>
                <c:pt idx="576">
                  <c:v>-1.120116800069809</c:v>
                </c:pt>
                <c:pt idx="577">
                  <c:v>-0.12010180950164795</c:v>
                </c:pt>
                <c:pt idx="578">
                  <c:v>2.8799431920051575</c:v>
                </c:pt>
                <c:pt idx="579">
                  <c:v>1.8799282014369965</c:v>
                </c:pt>
                <c:pt idx="580">
                  <c:v>1.8799282014369965</c:v>
                </c:pt>
                <c:pt idx="581">
                  <c:v>5.8799881935119629</c:v>
                </c:pt>
                <c:pt idx="582">
                  <c:v>6.8800031989812851</c:v>
                </c:pt>
                <c:pt idx="583">
                  <c:v>5.8799881935119629</c:v>
                </c:pt>
                <c:pt idx="584">
                  <c:v>1.8799282014369965</c:v>
                </c:pt>
                <c:pt idx="585">
                  <c:v>-5.1201768070459366</c:v>
                </c:pt>
                <c:pt idx="586">
                  <c:v>-4.1201618015766144</c:v>
                </c:pt>
                <c:pt idx="587">
                  <c:v>-4.1201618015766144</c:v>
                </c:pt>
                <c:pt idx="588">
                  <c:v>-9.120236799120903</c:v>
                </c:pt>
                <c:pt idx="589">
                  <c:v>-9.120236799120903</c:v>
                </c:pt>
                <c:pt idx="590">
                  <c:v>-9.120236799120903</c:v>
                </c:pt>
                <c:pt idx="591">
                  <c:v>-2.1201318055391312</c:v>
                </c:pt>
                <c:pt idx="592">
                  <c:v>4.8799732029438019</c:v>
                </c:pt>
                <c:pt idx="593">
                  <c:v>5.8799881935119629</c:v>
                </c:pt>
                <c:pt idx="594">
                  <c:v>4.8799732029438019</c:v>
                </c:pt>
                <c:pt idx="595">
                  <c:v>3.8799581825733185</c:v>
                </c:pt>
                <c:pt idx="596">
                  <c:v>3.8799581974744797</c:v>
                </c:pt>
                <c:pt idx="597">
                  <c:v>2.8799432069063187</c:v>
                </c:pt>
                <c:pt idx="598">
                  <c:v>-2.1201318055391312</c:v>
                </c:pt>
                <c:pt idx="599">
                  <c:v>-10.120251804590225</c:v>
                </c:pt>
                <c:pt idx="600">
                  <c:v>-10.120251789689064</c:v>
                </c:pt>
                <c:pt idx="601">
                  <c:v>-9.120236799120903</c:v>
                </c:pt>
                <c:pt idx="602">
                  <c:v>1.8799281865358353</c:v>
                </c:pt>
                <c:pt idx="603">
                  <c:v>1.8799282014369965</c:v>
                </c:pt>
                <c:pt idx="604">
                  <c:v>2.8799431920051575</c:v>
                </c:pt>
                <c:pt idx="605">
                  <c:v>-0.12010179460048676</c:v>
                </c:pt>
                <c:pt idx="606">
                  <c:v>-4.1201618015766144</c:v>
                </c:pt>
                <c:pt idx="607">
                  <c:v>-4.1201618015766144</c:v>
                </c:pt>
                <c:pt idx="608">
                  <c:v>-3.1201467961072922</c:v>
                </c:pt>
                <c:pt idx="609">
                  <c:v>22.880243182182312</c:v>
                </c:pt>
                <c:pt idx="610">
                  <c:v>25.880288198590279</c:v>
                </c:pt>
                <c:pt idx="611">
                  <c:v>24.880273178219795</c:v>
                </c:pt>
                <c:pt idx="612">
                  <c:v>25.880288198590279</c:v>
                </c:pt>
                <c:pt idx="613">
                  <c:v>24.880273193120956</c:v>
                </c:pt>
                <c:pt idx="614">
                  <c:v>25.880288183689117</c:v>
                </c:pt>
                <c:pt idx="615">
                  <c:v>24.880273193120956</c:v>
                </c:pt>
                <c:pt idx="616">
                  <c:v>12.880093187093735</c:v>
                </c:pt>
                <c:pt idx="617">
                  <c:v>-55.120926782488823</c:v>
                </c:pt>
                <c:pt idx="618">
                  <c:v>-54.120911791920662</c:v>
                </c:pt>
                <c:pt idx="619">
                  <c:v>-54.120911777019501</c:v>
                </c:pt>
                <c:pt idx="620">
                  <c:v>-53.12089678645134</c:v>
                </c:pt>
                <c:pt idx="621">
                  <c:v>-52.120881795883179</c:v>
                </c:pt>
                <c:pt idx="622">
                  <c:v>-52.120881780982018</c:v>
                </c:pt>
                <c:pt idx="623">
                  <c:v>-52.120881780982018</c:v>
                </c:pt>
                <c:pt idx="624">
                  <c:v>-53.12089678645134</c:v>
                </c:pt>
                <c:pt idx="625">
                  <c:v>-53.12089678645134</c:v>
                </c:pt>
                <c:pt idx="626">
                  <c:v>-53.12089678645134</c:v>
                </c:pt>
                <c:pt idx="627">
                  <c:v>-53.12089678645134</c:v>
                </c:pt>
                <c:pt idx="628">
                  <c:v>-52.120881795883179</c:v>
                </c:pt>
                <c:pt idx="629">
                  <c:v>-53.12089678645134</c:v>
                </c:pt>
                <c:pt idx="630">
                  <c:v>-51.120866790413857</c:v>
                </c:pt>
                <c:pt idx="631">
                  <c:v>-46.120791777968407</c:v>
                </c:pt>
                <c:pt idx="632">
                  <c:v>-45.120776787400246</c:v>
                </c:pt>
                <c:pt idx="633">
                  <c:v>-46.120791792869568</c:v>
                </c:pt>
                <c:pt idx="634">
                  <c:v>-45.120776787400246</c:v>
                </c:pt>
                <c:pt idx="635">
                  <c:v>-45.120776787400246</c:v>
                </c:pt>
                <c:pt idx="636">
                  <c:v>-46.120791792869568</c:v>
                </c:pt>
                <c:pt idx="637">
                  <c:v>-45.120776787400246</c:v>
                </c:pt>
                <c:pt idx="638">
                  <c:v>-43.120746791362762</c:v>
                </c:pt>
                <c:pt idx="639">
                  <c:v>-44.120761796832085</c:v>
                </c:pt>
                <c:pt idx="640">
                  <c:v>-44.120761781930923</c:v>
                </c:pt>
                <c:pt idx="641">
                  <c:v>-43.120746791362762</c:v>
                </c:pt>
                <c:pt idx="642">
                  <c:v>-44.120761781930923</c:v>
                </c:pt>
                <c:pt idx="643">
                  <c:v>-43.120746791362762</c:v>
                </c:pt>
                <c:pt idx="644">
                  <c:v>-43.120746791362762</c:v>
                </c:pt>
                <c:pt idx="645">
                  <c:v>-43.120746791362762</c:v>
                </c:pt>
                <c:pt idx="646">
                  <c:v>-42.12073178589344</c:v>
                </c:pt>
                <c:pt idx="647">
                  <c:v>-43.120746791362762</c:v>
                </c:pt>
                <c:pt idx="648">
                  <c:v>-42.12073178589344</c:v>
                </c:pt>
                <c:pt idx="649">
                  <c:v>-42.120731800794601</c:v>
                </c:pt>
                <c:pt idx="650">
                  <c:v>-41.120716780424118</c:v>
                </c:pt>
                <c:pt idx="651">
                  <c:v>-41.120716795325279</c:v>
                </c:pt>
                <c:pt idx="652">
                  <c:v>-41.120716795325279</c:v>
                </c:pt>
                <c:pt idx="653">
                  <c:v>-41.120716780424118</c:v>
                </c:pt>
                <c:pt idx="654">
                  <c:v>-41.120716795325279</c:v>
                </c:pt>
                <c:pt idx="655">
                  <c:v>-41.120716795325279</c:v>
                </c:pt>
                <c:pt idx="656">
                  <c:v>-42.12073178589344</c:v>
                </c:pt>
                <c:pt idx="657">
                  <c:v>-41.120716795325279</c:v>
                </c:pt>
                <c:pt idx="658">
                  <c:v>-41.120716780424118</c:v>
                </c:pt>
                <c:pt idx="659">
                  <c:v>-40.120701789855957</c:v>
                </c:pt>
                <c:pt idx="660">
                  <c:v>-40.120701789855957</c:v>
                </c:pt>
                <c:pt idx="661">
                  <c:v>-40.120701789855957</c:v>
                </c:pt>
                <c:pt idx="662">
                  <c:v>-40.120701789855957</c:v>
                </c:pt>
                <c:pt idx="663">
                  <c:v>-39.120686799287796</c:v>
                </c:pt>
                <c:pt idx="664">
                  <c:v>-40.120701789855957</c:v>
                </c:pt>
                <c:pt idx="665">
                  <c:v>-39.120686784386635</c:v>
                </c:pt>
                <c:pt idx="666">
                  <c:v>-39.120686799287796</c:v>
                </c:pt>
                <c:pt idx="667">
                  <c:v>-39.120686784386635</c:v>
                </c:pt>
                <c:pt idx="668">
                  <c:v>-39.120686799287796</c:v>
                </c:pt>
                <c:pt idx="669">
                  <c:v>-38.120671778917313</c:v>
                </c:pt>
                <c:pt idx="670">
                  <c:v>-39.120686799287796</c:v>
                </c:pt>
                <c:pt idx="671">
                  <c:v>-38.120671793818474</c:v>
                </c:pt>
                <c:pt idx="672">
                  <c:v>-38.120671778917313</c:v>
                </c:pt>
                <c:pt idx="673">
                  <c:v>-29.120536804199219</c:v>
                </c:pt>
                <c:pt idx="674">
                  <c:v>-29.120536789298058</c:v>
                </c:pt>
                <c:pt idx="675">
                  <c:v>-29.120536789298058</c:v>
                </c:pt>
                <c:pt idx="676">
                  <c:v>-29.120536804199219</c:v>
                </c:pt>
                <c:pt idx="677">
                  <c:v>-28.120521783828735</c:v>
                </c:pt>
                <c:pt idx="678">
                  <c:v>-27.120506793260574</c:v>
                </c:pt>
                <c:pt idx="679">
                  <c:v>-28.120521798729897</c:v>
                </c:pt>
                <c:pt idx="680">
                  <c:v>-27.120506793260574</c:v>
                </c:pt>
                <c:pt idx="681">
                  <c:v>-28.120521798729897</c:v>
                </c:pt>
                <c:pt idx="682">
                  <c:v>-27.120506793260574</c:v>
                </c:pt>
                <c:pt idx="683">
                  <c:v>-27.120506793260574</c:v>
                </c:pt>
                <c:pt idx="684">
                  <c:v>-27.120506793260574</c:v>
                </c:pt>
                <c:pt idx="685">
                  <c:v>-28.120521798729897</c:v>
                </c:pt>
                <c:pt idx="686">
                  <c:v>-27.120506793260574</c:v>
                </c:pt>
                <c:pt idx="687">
                  <c:v>-27.120506793260574</c:v>
                </c:pt>
                <c:pt idx="688">
                  <c:v>-28.120521798729897</c:v>
                </c:pt>
                <c:pt idx="689">
                  <c:v>-27.120506793260574</c:v>
                </c:pt>
                <c:pt idx="690">
                  <c:v>-27.120506793260574</c:v>
                </c:pt>
                <c:pt idx="691">
                  <c:v>-27.120506793260574</c:v>
                </c:pt>
                <c:pt idx="692">
                  <c:v>-26.120491787791252</c:v>
                </c:pt>
                <c:pt idx="693">
                  <c:v>-26.120491802692413</c:v>
                </c:pt>
                <c:pt idx="694">
                  <c:v>-26.120491787791252</c:v>
                </c:pt>
                <c:pt idx="695">
                  <c:v>-26.120491802692413</c:v>
                </c:pt>
                <c:pt idx="696">
                  <c:v>-26.120491787791252</c:v>
                </c:pt>
                <c:pt idx="697">
                  <c:v>-27.120506793260574</c:v>
                </c:pt>
                <c:pt idx="698">
                  <c:v>-26.120491802692413</c:v>
                </c:pt>
                <c:pt idx="699">
                  <c:v>-27.120506793260574</c:v>
                </c:pt>
                <c:pt idx="700">
                  <c:v>-26.120491802692413</c:v>
                </c:pt>
                <c:pt idx="701">
                  <c:v>-27.120506793260574</c:v>
                </c:pt>
                <c:pt idx="702">
                  <c:v>-26.120491772890091</c:v>
                </c:pt>
                <c:pt idx="703">
                  <c:v>-26.120491802692413</c:v>
                </c:pt>
                <c:pt idx="704">
                  <c:v>-25.12047678232193</c:v>
                </c:pt>
                <c:pt idx="705">
                  <c:v>-23.120446801185608</c:v>
                </c:pt>
                <c:pt idx="706">
                  <c:v>-23.120446801185608</c:v>
                </c:pt>
                <c:pt idx="707">
                  <c:v>-23.120446801185608</c:v>
                </c:pt>
                <c:pt idx="708">
                  <c:v>-25.12047678232193</c:v>
                </c:pt>
                <c:pt idx="709">
                  <c:v>-26.120491802692413</c:v>
                </c:pt>
                <c:pt idx="710">
                  <c:v>-26.120491802692413</c:v>
                </c:pt>
                <c:pt idx="711">
                  <c:v>-25.12047678232193</c:v>
                </c:pt>
                <c:pt idx="712">
                  <c:v>-24.120461791753769</c:v>
                </c:pt>
                <c:pt idx="713">
                  <c:v>-24.120461791753769</c:v>
                </c:pt>
                <c:pt idx="714">
                  <c:v>-25.120476812124252</c:v>
                </c:pt>
                <c:pt idx="715">
                  <c:v>-24.120461791753769</c:v>
                </c:pt>
                <c:pt idx="716">
                  <c:v>-25.12047678232193</c:v>
                </c:pt>
                <c:pt idx="717">
                  <c:v>-25.120476812124252</c:v>
                </c:pt>
                <c:pt idx="718">
                  <c:v>-25.12047678232193</c:v>
                </c:pt>
                <c:pt idx="719">
                  <c:v>-26.120491802692413</c:v>
                </c:pt>
                <c:pt idx="720">
                  <c:v>-26.120491802692413</c:v>
                </c:pt>
                <c:pt idx="721">
                  <c:v>-25.12047678232193</c:v>
                </c:pt>
                <c:pt idx="722">
                  <c:v>-25.120476812124252</c:v>
                </c:pt>
                <c:pt idx="723">
                  <c:v>-24.120461791753769</c:v>
                </c:pt>
                <c:pt idx="724">
                  <c:v>-24.120461791753769</c:v>
                </c:pt>
                <c:pt idx="725">
                  <c:v>-24.120461791753769</c:v>
                </c:pt>
                <c:pt idx="726">
                  <c:v>-23.120446801185608</c:v>
                </c:pt>
                <c:pt idx="727">
                  <c:v>-23.120446771383286</c:v>
                </c:pt>
                <c:pt idx="728">
                  <c:v>-23.120446801185608</c:v>
                </c:pt>
                <c:pt idx="729">
                  <c:v>-23.120446801185608</c:v>
                </c:pt>
                <c:pt idx="730">
                  <c:v>-24.120461791753769</c:v>
                </c:pt>
                <c:pt idx="731">
                  <c:v>-24.120461791753769</c:v>
                </c:pt>
                <c:pt idx="732">
                  <c:v>-24.120461791753769</c:v>
                </c:pt>
                <c:pt idx="733">
                  <c:v>-24.120461821556091</c:v>
                </c:pt>
                <c:pt idx="734">
                  <c:v>-24.120461791753769</c:v>
                </c:pt>
                <c:pt idx="735">
                  <c:v>-24.120461791753769</c:v>
                </c:pt>
                <c:pt idx="736">
                  <c:v>-24.120461791753769</c:v>
                </c:pt>
                <c:pt idx="737">
                  <c:v>-23.120446801185608</c:v>
                </c:pt>
                <c:pt idx="738">
                  <c:v>-23.120446801185608</c:v>
                </c:pt>
                <c:pt idx="739">
                  <c:v>-21.120416790246964</c:v>
                </c:pt>
                <c:pt idx="740">
                  <c:v>-18.120371788740158</c:v>
                </c:pt>
                <c:pt idx="741">
                  <c:v>-18.120371788740158</c:v>
                </c:pt>
                <c:pt idx="742">
                  <c:v>-18.12037181854248</c:v>
                </c:pt>
                <c:pt idx="743">
                  <c:v>-20.12040176987648</c:v>
                </c:pt>
                <c:pt idx="744">
                  <c:v>-20.120401799678802</c:v>
                </c:pt>
                <c:pt idx="745">
                  <c:v>-21.120416820049286</c:v>
                </c:pt>
                <c:pt idx="746">
                  <c:v>-21.120416790246964</c:v>
                </c:pt>
                <c:pt idx="747">
                  <c:v>-24.120461791753769</c:v>
                </c:pt>
                <c:pt idx="748">
                  <c:v>-23.120446801185608</c:v>
                </c:pt>
                <c:pt idx="749">
                  <c:v>-23.120446771383286</c:v>
                </c:pt>
                <c:pt idx="750">
                  <c:v>-23.120446801185608</c:v>
                </c:pt>
                <c:pt idx="751">
                  <c:v>-23.120446801185608</c:v>
                </c:pt>
                <c:pt idx="752">
                  <c:v>-22.120431810617447</c:v>
                </c:pt>
                <c:pt idx="753">
                  <c:v>-23.120446771383286</c:v>
                </c:pt>
                <c:pt idx="754">
                  <c:v>-21.120416820049286</c:v>
                </c:pt>
                <c:pt idx="755">
                  <c:v>-22.120431780815125</c:v>
                </c:pt>
                <c:pt idx="756">
                  <c:v>-21.120416790246964</c:v>
                </c:pt>
                <c:pt idx="757">
                  <c:v>-21.120416790246964</c:v>
                </c:pt>
                <c:pt idx="758">
                  <c:v>-20.120401799678802</c:v>
                </c:pt>
                <c:pt idx="759">
                  <c:v>-20.120401799678802</c:v>
                </c:pt>
                <c:pt idx="760">
                  <c:v>-20.120401799678802</c:v>
                </c:pt>
                <c:pt idx="761">
                  <c:v>-21.120416790246964</c:v>
                </c:pt>
                <c:pt idx="762">
                  <c:v>-21.120416820049286</c:v>
                </c:pt>
                <c:pt idx="763">
                  <c:v>-22.120431780815125</c:v>
                </c:pt>
                <c:pt idx="764">
                  <c:v>-19.120386809110641</c:v>
                </c:pt>
                <c:pt idx="765">
                  <c:v>-18.120371788740158</c:v>
                </c:pt>
                <c:pt idx="766">
                  <c:v>-19.120386779308319</c:v>
                </c:pt>
                <c:pt idx="767">
                  <c:v>-19.120386809110641</c:v>
                </c:pt>
                <c:pt idx="768">
                  <c:v>-21.120416790246964</c:v>
                </c:pt>
                <c:pt idx="769">
                  <c:v>-20.120401799678802</c:v>
                </c:pt>
                <c:pt idx="770">
                  <c:v>-21.120416790246964</c:v>
                </c:pt>
                <c:pt idx="771">
                  <c:v>-19.120386809110641</c:v>
                </c:pt>
                <c:pt idx="772">
                  <c:v>-19.120386809110641</c:v>
                </c:pt>
                <c:pt idx="773">
                  <c:v>-19.120386779308319</c:v>
                </c:pt>
                <c:pt idx="774">
                  <c:v>-20.120401799678802</c:v>
                </c:pt>
                <c:pt idx="775">
                  <c:v>-20.120401799678802</c:v>
                </c:pt>
                <c:pt idx="776">
                  <c:v>-19.120386779308319</c:v>
                </c:pt>
                <c:pt idx="777">
                  <c:v>-20.120401799678802</c:v>
                </c:pt>
                <c:pt idx="778">
                  <c:v>-18.12037181854248</c:v>
                </c:pt>
                <c:pt idx="779">
                  <c:v>-18.120371788740158</c:v>
                </c:pt>
                <c:pt idx="780">
                  <c:v>-17.120356798171997</c:v>
                </c:pt>
                <c:pt idx="781">
                  <c:v>-19.120386779308319</c:v>
                </c:pt>
                <c:pt idx="782">
                  <c:v>-20.120401799678802</c:v>
                </c:pt>
                <c:pt idx="783">
                  <c:v>-20.120401799678802</c:v>
                </c:pt>
                <c:pt idx="784">
                  <c:v>-21.120416790246964</c:v>
                </c:pt>
                <c:pt idx="785">
                  <c:v>-17.120356798171997</c:v>
                </c:pt>
                <c:pt idx="786">
                  <c:v>-17.120356798171997</c:v>
                </c:pt>
                <c:pt idx="787">
                  <c:v>-17.120356798171997</c:v>
                </c:pt>
                <c:pt idx="788">
                  <c:v>-18.12037181854248</c:v>
                </c:pt>
                <c:pt idx="789">
                  <c:v>-19.120386779308319</c:v>
                </c:pt>
                <c:pt idx="790">
                  <c:v>-18.120371788740158</c:v>
                </c:pt>
                <c:pt idx="791">
                  <c:v>-19.120386809110641</c:v>
                </c:pt>
                <c:pt idx="792">
                  <c:v>-19.120386809110641</c:v>
                </c:pt>
                <c:pt idx="793">
                  <c:v>-18.120371788740158</c:v>
                </c:pt>
                <c:pt idx="794">
                  <c:v>-19.120386779308319</c:v>
                </c:pt>
                <c:pt idx="795">
                  <c:v>-19.120386809110641</c:v>
                </c:pt>
                <c:pt idx="796">
                  <c:v>-20.120401799678802</c:v>
                </c:pt>
                <c:pt idx="797">
                  <c:v>-20.120401799678802</c:v>
                </c:pt>
                <c:pt idx="798">
                  <c:v>-21.120416790246964</c:v>
                </c:pt>
                <c:pt idx="799">
                  <c:v>-19.120386809110641</c:v>
                </c:pt>
                <c:pt idx="800">
                  <c:v>-19.120386779308319</c:v>
                </c:pt>
                <c:pt idx="801">
                  <c:v>-19.120386809110641</c:v>
                </c:pt>
                <c:pt idx="802">
                  <c:v>-19.120386779308319</c:v>
                </c:pt>
                <c:pt idx="803">
                  <c:v>-19.120386809110641</c:v>
                </c:pt>
                <c:pt idx="804">
                  <c:v>-18.120371788740158</c:v>
                </c:pt>
                <c:pt idx="805">
                  <c:v>-19.120386809110641</c:v>
                </c:pt>
                <c:pt idx="806">
                  <c:v>-18.120371788740158</c:v>
                </c:pt>
                <c:pt idx="807">
                  <c:v>-17.120356798171997</c:v>
                </c:pt>
                <c:pt idx="808">
                  <c:v>-18.120371788740158</c:v>
                </c:pt>
                <c:pt idx="809">
                  <c:v>-18.12037181854248</c:v>
                </c:pt>
                <c:pt idx="810">
                  <c:v>-18.120371788740158</c:v>
                </c:pt>
                <c:pt idx="811">
                  <c:v>-18.120371788740158</c:v>
                </c:pt>
                <c:pt idx="812">
                  <c:v>-18.120371788740158</c:v>
                </c:pt>
                <c:pt idx="813">
                  <c:v>-18.12037181854248</c:v>
                </c:pt>
                <c:pt idx="814">
                  <c:v>-18.120371788740158</c:v>
                </c:pt>
                <c:pt idx="815">
                  <c:v>-18.120371788740158</c:v>
                </c:pt>
                <c:pt idx="816">
                  <c:v>-18.12037181854248</c:v>
                </c:pt>
                <c:pt idx="817">
                  <c:v>-18.120371788740158</c:v>
                </c:pt>
                <c:pt idx="818">
                  <c:v>-17.120356798171997</c:v>
                </c:pt>
                <c:pt idx="819">
                  <c:v>-18.120371788740158</c:v>
                </c:pt>
                <c:pt idx="820">
                  <c:v>-17.120356798171997</c:v>
                </c:pt>
                <c:pt idx="821">
                  <c:v>-18.120371788740158</c:v>
                </c:pt>
                <c:pt idx="822">
                  <c:v>-17.120356798171997</c:v>
                </c:pt>
                <c:pt idx="823">
                  <c:v>-17.120356798171997</c:v>
                </c:pt>
                <c:pt idx="824">
                  <c:v>-17.120356798171997</c:v>
                </c:pt>
                <c:pt idx="825">
                  <c:v>-18.12037181854248</c:v>
                </c:pt>
                <c:pt idx="826">
                  <c:v>-17.120356768369675</c:v>
                </c:pt>
                <c:pt idx="827">
                  <c:v>-17.120356798171997</c:v>
                </c:pt>
                <c:pt idx="828">
                  <c:v>-17.120356798171997</c:v>
                </c:pt>
                <c:pt idx="829">
                  <c:v>-17.120356798171997</c:v>
                </c:pt>
                <c:pt idx="830">
                  <c:v>-17.120356798171997</c:v>
                </c:pt>
                <c:pt idx="831">
                  <c:v>-16.120341807603836</c:v>
                </c:pt>
                <c:pt idx="832">
                  <c:v>-17.120356798171997</c:v>
                </c:pt>
                <c:pt idx="833">
                  <c:v>-17.120356798171997</c:v>
                </c:pt>
                <c:pt idx="834">
                  <c:v>-16.120341807603836</c:v>
                </c:pt>
                <c:pt idx="835">
                  <c:v>-17.120356798171997</c:v>
                </c:pt>
                <c:pt idx="836">
                  <c:v>-16.120341777801514</c:v>
                </c:pt>
                <c:pt idx="837">
                  <c:v>-17.120356798171997</c:v>
                </c:pt>
                <c:pt idx="838">
                  <c:v>-17.120356798171997</c:v>
                </c:pt>
                <c:pt idx="839">
                  <c:v>-17.120356798171997</c:v>
                </c:pt>
                <c:pt idx="840">
                  <c:v>-17.120356798171997</c:v>
                </c:pt>
                <c:pt idx="841">
                  <c:v>-17.120356798171997</c:v>
                </c:pt>
                <c:pt idx="842">
                  <c:v>-16.120341807603836</c:v>
                </c:pt>
                <c:pt idx="843">
                  <c:v>-16.120341777801514</c:v>
                </c:pt>
                <c:pt idx="844">
                  <c:v>-15.120326817035675</c:v>
                </c:pt>
                <c:pt idx="845">
                  <c:v>-16.120341777801514</c:v>
                </c:pt>
                <c:pt idx="846">
                  <c:v>-16.120341807603836</c:v>
                </c:pt>
                <c:pt idx="847">
                  <c:v>-16.120341807603836</c:v>
                </c:pt>
                <c:pt idx="848">
                  <c:v>-15.120326787233353</c:v>
                </c:pt>
                <c:pt idx="849">
                  <c:v>-16.120341807603836</c:v>
                </c:pt>
                <c:pt idx="850">
                  <c:v>-15.120326787233353</c:v>
                </c:pt>
                <c:pt idx="851">
                  <c:v>-16.120341807603836</c:v>
                </c:pt>
                <c:pt idx="852">
                  <c:v>-15.120326787233353</c:v>
                </c:pt>
                <c:pt idx="853">
                  <c:v>-15.120326817035675</c:v>
                </c:pt>
                <c:pt idx="854">
                  <c:v>-15.120326787233353</c:v>
                </c:pt>
                <c:pt idx="855">
                  <c:v>-16.120341807603836</c:v>
                </c:pt>
                <c:pt idx="856">
                  <c:v>-15.120326787233353</c:v>
                </c:pt>
                <c:pt idx="857">
                  <c:v>-15.120326787233353</c:v>
                </c:pt>
                <c:pt idx="858">
                  <c:v>-15.120326817035675</c:v>
                </c:pt>
                <c:pt idx="859">
                  <c:v>-15.120326787233353</c:v>
                </c:pt>
                <c:pt idx="860">
                  <c:v>-14.120311796665192</c:v>
                </c:pt>
                <c:pt idx="861">
                  <c:v>-15.120326787233353</c:v>
                </c:pt>
                <c:pt idx="862">
                  <c:v>-15.120326817035675</c:v>
                </c:pt>
                <c:pt idx="863">
                  <c:v>-14.120311796665192</c:v>
                </c:pt>
                <c:pt idx="864">
                  <c:v>-15.120326787233353</c:v>
                </c:pt>
                <c:pt idx="865">
                  <c:v>-15.120326787233353</c:v>
                </c:pt>
                <c:pt idx="866">
                  <c:v>-15.120326817035675</c:v>
                </c:pt>
                <c:pt idx="867">
                  <c:v>-15.120326787233353</c:v>
                </c:pt>
                <c:pt idx="868">
                  <c:v>-16.120341807603836</c:v>
                </c:pt>
                <c:pt idx="869">
                  <c:v>-15.120326787233353</c:v>
                </c:pt>
                <c:pt idx="870">
                  <c:v>-15.120326817035675</c:v>
                </c:pt>
                <c:pt idx="871">
                  <c:v>-15.120326787233353</c:v>
                </c:pt>
                <c:pt idx="872">
                  <c:v>-15.120326787233353</c:v>
                </c:pt>
                <c:pt idx="873">
                  <c:v>-14.120311796665192</c:v>
                </c:pt>
                <c:pt idx="874">
                  <c:v>-14.120311796665192</c:v>
                </c:pt>
                <c:pt idx="875">
                  <c:v>-14.120311796665192</c:v>
                </c:pt>
                <c:pt idx="876">
                  <c:v>-14.120311826467514</c:v>
                </c:pt>
                <c:pt idx="877">
                  <c:v>-15.120326787233353</c:v>
                </c:pt>
                <c:pt idx="878">
                  <c:v>-15.120326787233353</c:v>
                </c:pt>
                <c:pt idx="879">
                  <c:v>-14.120311796665192</c:v>
                </c:pt>
                <c:pt idx="880">
                  <c:v>-15.120326817035675</c:v>
                </c:pt>
                <c:pt idx="881">
                  <c:v>-14.120311796665192</c:v>
                </c:pt>
                <c:pt idx="882">
                  <c:v>-15.120326787233353</c:v>
                </c:pt>
                <c:pt idx="883">
                  <c:v>-13.120296806097031</c:v>
                </c:pt>
                <c:pt idx="884">
                  <c:v>-13.120296806097031</c:v>
                </c:pt>
                <c:pt idx="885">
                  <c:v>-14.120311796665192</c:v>
                </c:pt>
                <c:pt idx="886">
                  <c:v>-12.120281785726547</c:v>
                </c:pt>
                <c:pt idx="887">
                  <c:v>-4.1201618015766144</c:v>
                </c:pt>
                <c:pt idx="888">
                  <c:v>-5.1201767921447754</c:v>
                </c:pt>
                <c:pt idx="889">
                  <c:v>-4.1201618015766144</c:v>
                </c:pt>
                <c:pt idx="890">
                  <c:v>-11.120266795158386</c:v>
                </c:pt>
                <c:pt idx="891">
                  <c:v>-14.120311796665192</c:v>
                </c:pt>
                <c:pt idx="892">
                  <c:v>-14.120311796665192</c:v>
                </c:pt>
                <c:pt idx="893">
                  <c:v>-13.120296806097031</c:v>
                </c:pt>
                <c:pt idx="894">
                  <c:v>-14.120311796665192</c:v>
                </c:pt>
                <c:pt idx="895">
                  <c:v>-14.120311796665192</c:v>
                </c:pt>
                <c:pt idx="896">
                  <c:v>-13.120296806097031</c:v>
                </c:pt>
                <c:pt idx="897">
                  <c:v>-14.120311796665192</c:v>
                </c:pt>
                <c:pt idx="898">
                  <c:v>-13.120296806097031</c:v>
                </c:pt>
                <c:pt idx="899">
                  <c:v>-14.120311796665192</c:v>
                </c:pt>
                <c:pt idx="900">
                  <c:v>-13.120296806097031</c:v>
                </c:pt>
                <c:pt idx="901">
                  <c:v>-14.120311796665192</c:v>
                </c:pt>
                <c:pt idx="902">
                  <c:v>-13.120296776294708</c:v>
                </c:pt>
                <c:pt idx="903">
                  <c:v>-13.120296806097031</c:v>
                </c:pt>
                <c:pt idx="904">
                  <c:v>-13.120296806097031</c:v>
                </c:pt>
                <c:pt idx="905">
                  <c:v>-13.120296806097031</c:v>
                </c:pt>
                <c:pt idx="906">
                  <c:v>-13.120296776294708</c:v>
                </c:pt>
                <c:pt idx="907">
                  <c:v>-13.120296806097031</c:v>
                </c:pt>
                <c:pt idx="908">
                  <c:v>-13.120296806097031</c:v>
                </c:pt>
                <c:pt idx="909">
                  <c:v>-13.120296806097031</c:v>
                </c:pt>
                <c:pt idx="910">
                  <c:v>-13.120296776294708</c:v>
                </c:pt>
                <c:pt idx="911">
                  <c:v>-13.120296806097031</c:v>
                </c:pt>
                <c:pt idx="912">
                  <c:v>-14.120311796665192</c:v>
                </c:pt>
                <c:pt idx="913">
                  <c:v>-13.120296806097031</c:v>
                </c:pt>
                <c:pt idx="914">
                  <c:v>-14.120311796665192</c:v>
                </c:pt>
                <c:pt idx="915">
                  <c:v>-12.120281785726547</c:v>
                </c:pt>
                <c:pt idx="916">
                  <c:v>-13.120296806097031</c:v>
                </c:pt>
                <c:pt idx="917">
                  <c:v>-12.12028181552887</c:v>
                </c:pt>
                <c:pt idx="918">
                  <c:v>-13.120296776294708</c:v>
                </c:pt>
                <c:pt idx="919">
                  <c:v>-12.12028181552887</c:v>
                </c:pt>
                <c:pt idx="920">
                  <c:v>-12.120281785726547</c:v>
                </c:pt>
                <c:pt idx="921">
                  <c:v>-12.12028181552887</c:v>
                </c:pt>
                <c:pt idx="922">
                  <c:v>-12.120281785726547</c:v>
                </c:pt>
                <c:pt idx="923">
                  <c:v>-12.12028181552887</c:v>
                </c:pt>
                <c:pt idx="924">
                  <c:v>-12.120281785726547</c:v>
                </c:pt>
                <c:pt idx="925">
                  <c:v>-13.120296806097031</c:v>
                </c:pt>
                <c:pt idx="926">
                  <c:v>-13.120296776294708</c:v>
                </c:pt>
                <c:pt idx="927">
                  <c:v>-13.120296806097031</c:v>
                </c:pt>
                <c:pt idx="928">
                  <c:v>-12.12028181552887</c:v>
                </c:pt>
                <c:pt idx="929">
                  <c:v>-12.120281785726547</c:v>
                </c:pt>
                <c:pt idx="930">
                  <c:v>-12.12028181552887</c:v>
                </c:pt>
                <c:pt idx="931">
                  <c:v>-11.120266795158386</c:v>
                </c:pt>
                <c:pt idx="932">
                  <c:v>-12.120281785726547</c:v>
                </c:pt>
                <c:pt idx="933">
                  <c:v>-11.120266795158386</c:v>
                </c:pt>
                <c:pt idx="934">
                  <c:v>-12.12028181552887</c:v>
                </c:pt>
                <c:pt idx="935">
                  <c:v>-11.120266795158386</c:v>
                </c:pt>
                <c:pt idx="936">
                  <c:v>-11.120266795158386</c:v>
                </c:pt>
                <c:pt idx="937">
                  <c:v>-12.120281785726547</c:v>
                </c:pt>
                <c:pt idx="938">
                  <c:v>-11.120266795158386</c:v>
                </c:pt>
                <c:pt idx="939">
                  <c:v>-12.12028181552887</c:v>
                </c:pt>
                <c:pt idx="940">
                  <c:v>-12.120281785726547</c:v>
                </c:pt>
                <c:pt idx="941">
                  <c:v>-12.12028181552887</c:v>
                </c:pt>
                <c:pt idx="942">
                  <c:v>-12.120281785726547</c:v>
                </c:pt>
                <c:pt idx="943">
                  <c:v>-11.120266795158386</c:v>
                </c:pt>
                <c:pt idx="944">
                  <c:v>-11.120266795158386</c:v>
                </c:pt>
                <c:pt idx="945">
                  <c:v>-10.120251804590225</c:v>
                </c:pt>
                <c:pt idx="946">
                  <c:v>-11.120266795158386</c:v>
                </c:pt>
                <c:pt idx="947">
                  <c:v>-11.120266824960709</c:v>
                </c:pt>
                <c:pt idx="948">
                  <c:v>-11.120266795158386</c:v>
                </c:pt>
                <c:pt idx="949">
                  <c:v>-10.120251804590225</c:v>
                </c:pt>
                <c:pt idx="950">
                  <c:v>-11.120266795158386</c:v>
                </c:pt>
                <c:pt idx="951">
                  <c:v>-11.120266795158386</c:v>
                </c:pt>
                <c:pt idx="952">
                  <c:v>-10.120251804590225</c:v>
                </c:pt>
                <c:pt idx="953">
                  <c:v>-11.120266795158386</c:v>
                </c:pt>
                <c:pt idx="954">
                  <c:v>-10.120251804590225</c:v>
                </c:pt>
                <c:pt idx="955">
                  <c:v>-10.120251774787903</c:v>
                </c:pt>
                <c:pt idx="956">
                  <c:v>-11.120266824960709</c:v>
                </c:pt>
                <c:pt idx="957">
                  <c:v>-11.120266795158386</c:v>
                </c:pt>
                <c:pt idx="958">
                  <c:v>-11.120266795158386</c:v>
                </c:pt>
                <c:pt idx="959">
                  <c:v>-11.120266795158386</c:v>
                </c:pt>
                <c:pt idx="960">
                  <c:v>-10.120251804590225</c:v>
                </c:pt>
                <c:pt idx="961">
                  <c:v>-10.120251804590225</c:v>
                </c:pt>
                <c:pt idx="962">
                  <c:v>-10.120251774787903</c:v>
                </c:pt>
                <c:pt idx="963">
                  <c:v>-10.120251804590225</c:v>
                </c:pt>
                <c:pt idx="964">
                  <c:v>-11.120266795158386</c:v>
                </c:pt>
                <c:pt idx="965">
                  <c:v>-11.120266795158386</c:v>
                </c:pt>
                <c:pt idx="966">
                  <c:v>-11.120266824960709</c:v>
                </c:pt>
                <c:pt idx="967">
                  <c:v>-10.120251774787903</c:v>
                </c:pt>
                <c:pt idx="968">
                  <c:v>-11.120266824960709</c:v>
                </c:pt>
                <c:pt idx="969">
                  <c:v>-11.120266795158386</c:v>
                </c:pt>
                <c:pt idx="970">
                  <c:v>-10.120251774787903</c:v>
                </c:pt>
                <c:pt idx="971">
                  <c:v>-11.120266824960709</c:v>
                </c:pt>
                <c:pt idx="972">
                  <c:v>-10.120251774787903</c:v>
                </c:pt>
                <c:pt idx="973">
                  <c:v>-11.120266824960709</c:v>
                </c:pt>
                <c:pt idx="974">
                  <c:v>-10.120251774787903</c:v>
                </c:pt>
                <c:pt idx="975">
                  <c:v>-9.1202368140220642</c:v>
                </c:pt>
                <c:pt idx="976">
                  <c:v>-9.1202367842197418</c:v>
                </c:pt>
                <c:pt idx="977">
                  <c:v>-9.1202368140220642</c:v>
                </c:pt>
                <c:pt idx="978">
                  <c:v>-10.120251804590225</c:v>
                </c:pt>
                <c:pt idx="979">
                  <c:v>-9.1202367842197418</c:v>
                </c:pt>
                <c:pt idx="980">
                  <c:v>-9.1202368140220642</c:v>
                </c:pt>
                <c:pt idx="981">
                  <c:v>-9.1202367842197418</c:v>
                </c:pt>
                <c:pt idx="982">
                  <c:v>-9.1202368140220642</c:v>
                </c:pt>
                <c:pt idx="983">
                  <c:v>-9.1202367842197418</c:v>
                </c:pt>
                <c:pt idx="984">
                  <c:v>-9.1202368140220642</c:v>
                </c:pt>
                <c:pt idx="985">
                  <c:v>-9.1202367842197418</c:v>
                </c:pt>
                <c:pt idx="986">
                  <c:v>-10.120251804590225</c:v>
                </c:pt>
                <c:pt idx="987">
                  <c:v>-10.120251804590225</c:v>
                </c:pt>
                <c:pt idx="988">
                  <c:v>-9.1202368140220642</c:v>
                </c:pt>
                <c:pt idx="989">
                  <c:v>-10.120251774787903</c:v>
                </c:pt>
                <c:pt idx="990">
                  <c:v>-9.1202368140220642</c:v>
                </c:pt>
                <c:pt idx="991">
                  <c:v>-10.120251804590225</c:v>
                </c:pt>
                <c:pt idx="992">
                  <c:v>-8.1202217936515808</c:v>
                </c:pt>
                <c:pt idx="993">
                  <c:v>-7.1202068030834198</c:v>
                </c:pt>
                <c:pt idx="994">
                  <c:v>-7.1202068030834198</c:v>
                </c:pt>
                <c:pt idx="995">
                  <c:v>-6.1201917827129364</c:v>
                </c:pt>
                <c:pt idx="996">
                  <c:v>-1.120116800069809</c:v>
                </c:pt>
                <c:pt idx="997">
                  <c:v>-2.1201318204402924</c:v>
                </c:pt>
                <c:pt idx="998">
                  <c:v>-2.12013179063797</c:v>
                </c:pt>
                <c:pt idx="999">
                  <c:v>-6.1201918125152588</c:v>
                </c:pt>
                <c:pt idx="1000">
                  <c:v>-7.1202068030834198</c:v>
                </c:pt>
                <c:pt idx="1001">
                  <c:v>-7.1202068030834198</c:v>
                </c:pt>
                <c:pt idx="1002">
                  <c:v>-8.1202217936515808</c:v>
                </c:pt>
                <c:pt idx="1003">
                  <c:v>-10.120251804590225</c:v>
                </c:pt>
                <c:pt idx="1004">
                  <c:v>-10.120251774787903</c:v>
                </c:pt>
                <c:pt idx="1005">
                  <c:v>-10.120251804590225</c:v>
                </c:pt>
                <c:pt idx="1006">
                  <c:v>-7.1202068030834198</c:v>
                </c:pt>
                <c:pt idx="1007">
                  <c:v>-6.1201918125152588</c:v>
                </c:pt>
                <c:pt idx="1008">
                  <c:v>-6.1201917827129364</c:v>
                </c:pt>
                <c:pt idx="1009">
                  <c:v>-7.1202068030834198</c:v>
                </c:pt>
                <c:pt idx="1010">
                  <c:v>-9.1202368140220642</c:v>
                </c:pt>
                <c:pt idx="1011">
                  <c:v>-10.120251804590225</c:v>
                </c:pt>
                <c:pt idx="1012">
                  <c:v>-10.120251774787903</c:v>
                </c:pt>
                <c:pt idx="1013">
                  <c:v>-7.1202068030834198</c:v>
                </c:pt>
                <c:pt idx="1014">
                  <c:v>-6.1201918125152588</c:v>
                </c:pt>
                <c:pt idx="1015">
                  <c:v>-7.1202068030834198</c:v>
                </c:pt>
                <c:pt idx="1016">
                  <c:v>-7.1202068030834198</c:v>
                </c:pt>
                <c:pt idx="1017">
                  <c:v>-8.1202217936515808</c:v>
                </c:pt>
                <c:pt idx="1018">
                  <c:v>-9.1202367842197418</c:v>
                </c:pt>
                <c:pt idx="1019">
                  <c:v>-8.1202218234539032</c:v>
                </c:pt>
                <c:pt idx="1020">
                  <c:v>-8.1202217936515808</c:v>
                </c:pt>
                <c:pt idx="1021">
                  <c:v>-9.1202367842197418</c:v>
                </c:pt>
                <c:pt idx="1022">
                  <c:v>-8.1202218234539032</c:v>
                </c:pt>
                <c:pt idx="1023">
                  <c:v>-9.1202367842197418</c:v>
                </c:pt>
                <c:pt idx="1024">
                  <c:v>-9.1202368140220642</c:v>
                </c:pt>
                <c:pt idx="1025">
                  <c:v>-9.1202367842197418</c:v>
                </c:pt>
                <c:pt idx="1026">
                  <c:v>-9.1202368140220642</c:v>
                </c:pt>
                <c:pt idx="1027">
                  <c:v>-8.1202217936515808</c:v>
                </c:pt>
                <c:pt idx="1028">
                  <c:v>-8.1202217936515808</c:v>
                </c:pt>
                <c:pt idx="1029">
                  <c:v>-8.1202217936515808</c:v>
                </c:pt>
                <c:pt idx="1030">
                  <c:v>-8.1202218234539032</c:v>
                </c:pt>
                <c:pt idx="1031">
                  <c:v>-8.1202217936515808</c:v>
                </c:pt>
                <c:pt idx="1032">
                  <c:v>-8.1202217936515808</c:v>
                </c:pt>
                <c:pt idx="1033">
                  <c:v>-7.1202068030834198</c:v>
                </c:pt>
                <c:pt idx="1034">
                  <c:v>-9.1202367842197418</c:v>
                </c:pt>
                <c:pt idx="1035">
                  <c:v>-9.1202368140220642</c:v>
                </c:pt>
                <c:pt idx="1036">
                  <c:v>-8.1202217936515808</c:v>
                </c:pt>
                <c:pt idx="1037">
                  <c:v>-9.1202368140220642</c:v>
                </c:pt>
                <c:pt idx="1038">
                  <c:v>-7.1202068030834198</c:v>
                </c:pt>
                <c:pt idx="1039">
                  <c:v>-8.1202217936515808</c:v>
                </c:pt>
                <c:pt idx="1040">
                  <c:v>-7.1202068030834198</c:v>
                </c:pt>
                <c:pt idx="1041">
                  <c:v>-7.1202068030834198</c:v>
                </c:pt>
                <c:pt idx="1042">
                  <c:v>-8.1202217936515808</c:v>
                </c:pt>
                <c:pt idx="1043">
                  <c:v>-7.1202068030834198</c:v>
                </c:pt>
                <c:pt idx="1044">
                  <c:v>-7.1202068030834198</c:v>
                </c:pt>
                <c:pt idx="1045">
                  <c:v>-7.1202067732810974</c:v>
                </c:pt>
                <c:pt idx="1046">
                  <c:v>-8.1202218234539032</c:v>
                </c:pt>
                <c:pt idx="1047">
                  <c:v>-7.1202068030834198</c:v>
                </c:pt>
                <c:pt idx="1048">
                  <c:v>-6.1201917827129364</c:v>
                </c:pt>
                <c:pt idx="1049">
                  <c:v>-6.1201918125152588</c:v>
                </c:pt>
                <c:pt idx="1050">
                  <c:v>-6.1201917827129364</c:v>
                </c:pt>
                <c:pt idx="1051">
                  <c:v>-8.1202218234539032</c:v>
                </c:pt>
                <c:pt idx="1052">
                  <c:v>-8.1202217936515808</c:v>
                </c:pt>
                <c:pt idx="1053">
                  <c:v>-8.1202217936515808</c:v>
                </c:pt>
                <c:pt idx="1054">
                  <c:v>-7.1202068030834198</c:v>
                </c:pt>
                <c:pt idx="1055">
                  <c:v>-7.1202068030834198</c:v>
                </c:pt>
                <c:pt idx="1056">
                  <c:v>-7.1202068030834198</c:v>
                </c:pt>
                <c:pt idx="1057">
                  <c:v>-7.1202068030834198</c:v>
                </c:pt>
                <c:pt idx="1058">
                  <c:v>1.8799282014369965</c:v>
                </c:pt>
                <c:pt idx="1059">
                  <c:v>2.8799431920051575</c:v>
                </c:pt>
                <c:pt idx="1060">
                  <c:v>3.8799582123756409</c:v>
                </c:pt>
                <c:pt idx="1061">
                  <c:v>2.8799431920051575</c:v>
                </c:pt>
                <c:pt idx="1062">
                  <c:v>2.8799431920051575</c:v>
                </c:pt>
                <c:pt idx="1063">
                  <c:v>2.8799431920051575</c:v>
                </c:pt>
                <c:pt idx="1064">
                  <c:v>2.8799432218074799</c:v>
                </c:pt>
                <c:pt idx="1065">
                  <c:v>-8.1202218234539032</c:v>
                </c:pt>
                <c:pt idx="1066">
                  <c:v>-8.1202217936515808</c:v>
                </c:pt>
                <c:pt idx="1067">
                  <c:v>-7.1202068030834198</c:v>
                </c:pt>
                <c:pt idx="1068">
                  <c:v>-8.1202217936515808</c:v>
                </c:pt>
                <c:pt idx="1069">
                  <c:v>-7.1202068030834198</c:v>
                </c:pt>
                <c:pt idx="1070">
                  <c:v>-8.1202217936515808</c:v>
                </c:pt>
                <c:pt idx="1071">
                  <c:v>-7.1202068030834198</c:v>
                </c:pt>
                <c:pt idx="1072">
                  <c:v>-8.1202217936515808</c:v>
                </c:pt>
                <c:pt idx="1073">
                  <c:v>-7.1202068030834198</c:v>
                </c:pt>
                <c:pt idx="1074">
                  <c:v>-7.1202068030834198</c:v>
                </c:pt>
                <c:pt idx="1075">
                  <c:v>-7.1202068030834198</c:v>
                </c:pt>
                <c:pt idx="1076">
                  <c:v>-7.1202068030834198</c:v>
                </c:pt>
                <c:pt idx="1077">
                  <c:v>-7.1202068030834198</c:v>
                </c:pt>
                <c:pt idx="1078">
                  <c:v>-5.1201767921447754</c:v>
                </c:pt>
                <c:pt idx="1079">
                  <c:v>3.8799581825733185</c:v>
                </c:pt>
                <c:pt idx="1080">
                  <c:v>3.8799582123756409</c:v>
                </c:pt>
                <c:pt idx="1081">
                  <c:v>2.8799431920051575</c:v>
                </c:pt>
                <c:pt idx="1082">
                  <c:v>2.8799431920051575</c:v>
                </c:pt>
                <c:pt idx="1083">
                  <c:v>2.8799431920051575</c:v>
                </c:pt>
                <c:pt idx="1084">
                  <c:v>2.8799432218074799</c:v>
                </c:pt>
                <c:pt idx="1085">
                  <c:v>2.8799431920051575</c:v>
                </c:pt>
                <c:pt idx="1086">
                  <c:v>2.8799431920051575</c:v>
                </c:pt>
                <c:pt idx="1087">
                  <c:v>2.8799431920051575</c:v>
                </c:pt>
                <c:pt idx="1088">
                  <c:v>2.8799431920051575</c:v>
                </c:pt>
                <c:pt idx="1089">
                  <c:v>2.8799431920051575</c:v>
                </c:pt>
                <c:pt idx="1090">
                  <c:v>2.8799432218074799</c:v>
                </c:pt>
                <c:pt idx="1091">
                  <c:v>1.8799281716346741</c:v>
                </c:pt>
                <c:pt idx="1092">
                  <c:v>2.8799432218074799</c:v>
                </c:pt>
                <c:pt idx="1093">
                  <c:v>2.8799431920051575</c:v>
                </c:pt>
                <c:pt idx="1094">
                  <c:v>2.8799431920051575</c:v>
                </c:pt>
                <c:pt idx="1095">
                  <c:v>2.8799431920051575</c:v>
                </c:pt>
                <c:pt idx="1096">
                  <c:v>2.8799431920051575</c:v>
                </c:pt>
                <c:pt idx="1097">
                  <c:v>2.8799431920051575</c:v>
                </c:pt>
                <c:pt idx="1098">
                  <c:v>2.8799431920051575</c:v>
                </c:pt>
                <c:pt idx="1099">
                  <c:v>3.8799582123756409</c:v>
                </c:pt>
                <c:pt idx="1100">
                  <c:v>2.8799431920051575</c:v>
                </c:pt>
                <c:pt idx="1101">
                  <c:v>3.8799582123756409</c:v>
                </c:pt>
                <c:pt idx="1102">
                  <c:v>3.8799581825733185</c:v>
                </c:pt>
                <c:pt idx="1103">
                  <c:v>2.8799431920051575</c:v>
                </c:pt>
                <c:pt idx="1104">
                  <c:v>2.8799431920051575</c:v>
                </c:pt>
                <c:pt idx="1105">
                  <c:v>3.8799582123756409</c:v>
                </c:pt>
                <c:pt idx="1106">
                  <c:v>-0.12010180950164795</c:v>
                </c:pt>
                <c:pt idx="1107">
                  <c:v>-2.12013179063797</c:v>
                </c:pt>
                <c:pt idx="1108">
                  <c:v>-2.1201318204402924</c:v>
                </c:pt>
                <c:pt idx="1109">
                  <c:v>-2.12013179063797</c:v>
                </c:pt>
                <c:pt idx="1110">
                  <c:v>3.8799581825733185</c:v>
                </c:pt>
                <c:pt idx="1111">
                  <c:v>3.8799582123756409</c:v>
                </c:pt>
                <c:pt idx="1112">
                  <c:v>3.8799581825733185</c:v>
                </c:pt>
                <c:pt idx="1113">
                  <c:v>-2.12013179063797</c:v>
                </c:pt>
                <c:pt idx="1114">
                  <c:v>-8.1202217936515808</c:v>
                </c:pt>
                <c:pt idx="1115">
                  <c:v>-7.1202068030834198</c:v>
                </c:pt>
                <c:pt idx="1116">
                  <c:v>-8.1202217936515808</c:v>
                </c:pt>
                <c:pt idx="1117">
                  <c:v>2.8799431920051575</c:v>
                </c:pt>
                <c:pt idx="1118">
                  <c:v>3.8799581825733185</c:v>
                </c:pt>
                <c:pt idx="1119">
                  <c:v>2.8799431920051575</c:v>
                </c:pt>
                <c:pt idx="1120">
                  <c:v>2.8799432218074799</c:v>
                </c:pt>
                <c:pt idx="1121">
                  <c:v>3.8799581825733185</c:v>
                </c:pt>
                <c:pt idx="1122">
                  <c:v>2.8799431920051575</c:v>
                </c:pt>
                <c:pt idx="1123">
                  <c:v>2.8799431920051575</c:v>
                </c:pt>
                <c:pt idx="1124">
                  <c:v>3.8799582123756409</c:v>
                </c:pt>
                <c:pt idx="1125">
                  <c:v>2.8799431920051575</c:v>
                </c:pt>
                <c:pt idx="1126">
                  <c:v>2.8799431920051575</c:v>
                </c:pt>
                <c:pt idx="1127">
                  <c:v>-3.120146781206131</c:v>
                </c:pt>
                <c:pt idx="1128">
                  <c:v>-7.1202068030834198</c:v>
                </c:pt>
                <c:pt idx="1129">
                  <c:v>-8.1202218234539032</c:v>
                </c:pt>
                <c:pt idx="1130">
                  <c:v>-6.1201917827129364</c:v>
                </c:pt>
                <c:pt idx="1131">
                  <c:v>3.8799581825733185</c:v>
                </c:pt>
                <c:pt idx="1132">
                  <c:v>2.8799431920051575</c:v>
                </c:pt>
                <c:pt idx="1133">
                  <c:v>3.8799582123756409</c:v>
                </c:pt>
                <c:pt idx="1134">
                  <c:v>-3.1201468110084534</c:v>
                </c:pt>
                <c:pt idx="1135">
                  <c:v>-8.1202217936515808</c:v>
                </c:pt>
                <c:pt idx="1136">
                  <c:v>-7.1202068030834198</c:v>
                </c:pt>
                <c:pt idx="1137">
                  <c:v>-4.1201618015766144</c:v>
                </c:pt>
                <c:pt idx="1138">
                  <c:v>1.8799282014369965</c:v>
                </c:pt>
                <c:pt idx="1139">
                  <c:v>2.8799431920051575</c:v>
                </c:pt>
                <c:pt idx="1140">
                  <c:v>2.8799431920051575</c:v>
                </c:pt>
                <c:pt idx="1141">
                  <c:v>4.8799732029438019</c:v>
                </c:pt>
                <c:pt idx="1142">
                  <c:v>5.8799881935119629</c:v>
                </c:pt>
                <c:pt idx="1143">
                  <c:v>5.8799881935119629</c:v>
                </c:pt>
                <c:pt idx="1144">
                  <c:v>4.8799732029438019</c:v>
                </c:pt>
                <c:pt idx="1145">
                  <c:v>3.8799582123756409</c:v>
                </c:pt>
                <c:pt idx="1146">
                  <c:v>2.8799431920051575</c:v>
                </c:pt>
                <c:pt idx="1147">
                  <c:v>3.8799581825733185</c:v>
                </c:pt>
                <c:pt idx="1148">
                  <c:v>-4.1201618015766144</c:v>
                </c:pt>
                <c:pt idx="1149">
                  <c:v>-6.1201917827129364</c:v>
                </c:pt>
                <c:pt idx="1150">
                  <c:v>-6.1201918125152588</c:v>
                </c:pt>
                <c:pt idx="1151">
                  <c:v>-6.1201918125152588</c:v>
                </c:pt>
                <c:pt idx="1152">
                  <c:v>-6.1201917827129364</c:v>
                </c:pt>
                <c:pt idx="1153">
                  <c:v>-6.1201918125152588</c:v>
                </c:pt>
                <c:pt idx="1154">
                  <c:v>-6.1201917827129364</c:v>
                </c:pt>
                <c:pt idx="1155">
                  <c:v>-7.1202068030834198</c:v>
                </c:pt>
                <c:pt idx="1156">
                  <c:v>-7.1202068030834198</c:v>
                </c:pt>
                <c:pt idx="1157">
                  <c:v>-7.1202068030834198</c:v>
                </c:pt>
                <c:pt idx="1158">
                  <c:v>-7.1202068030834198</c:v>
                </c:pt>
                <c:pt idx="1159">
                  <c:v>-6.1201918125152588</c:v>
                </c:pt>
                <c:pt idx="1160">
                  <c:v>-7.1202068030834198</c:v>
                </c:pt>
                <c:pt idx="1161">
                  <c:v>-7.1202067732810974</c:v>
                </c:pt>
                <c:pt idx="1162">
                  <c:v>-6.1201918125152588</c:v>
                </c:pt>
                <c:pt idx="1163">
                  <c:v>-7.1202068030834198</c:v>
                </c:pt>
                <c:pt idx="1164">
                  <c:v>-7.1202068030834198</c:v>
                </c:pt>
                <c:pt idx="1165">
                  <c:v>-6.1201917827129364</c:v>
                </c:pt>
                <c:pt idx="1166">
                  <c:v>-7.1202068030834198</c:v>
                </c:pt>
                <c:pt idx="1167">
                  <c:v>-6.1201918125152588</c:v>
                </c:pt>
                <c:pt idx="1168">
                  <c:v>-7.1202068030834198</c:v>
                </c:pt>
                <c:pt idx="1169">
                  <c:v>-6.1201917827129364</c:v>
                </c:pt>
                <c:pt idx="1170">
                  <c:v>-6.1201918125152588</c:v>
                </c:pt>
                <c:pt idx="1171">
                  <c:v>-7.1202068030834198</c:v>
                </c:pt>
                <c:pt idx="1172">
                  <c:v>-5.1201767921447754</c:v>
                </c:pt>
                <c:pt idx="1173">
                  <c:v>-5.1201768219470978</c:v>
                </c:pt>
                <c:pt idx="1174">
                  <c:v>-6.1201917827129364</c:v>
                </c:pt>
                <c:pt idx="1175">
                  <c:v>-5.1201767921447754</c:v>
                </c:pt>
                <c:pt idx="1176">
                  <c:v>-6.1201918125152588</c:v>
                </c:pt>
                <c:pt idx="1177">
                  <c:v>-6.1201918125152588</c:v>
                </c:pt>
                <c:pt idx="1178">
                  <c:v>-6.1201917827129364</c:v>
                </c:pt>
                <c:pt idx="1179">
                  <c:v>2.8799431920051575</c:v>
                </c:pt>
                <c:pt idx="1180">
                  <c:v>3.8799581825733185</c:v>
                </c:pt>
                <c:pt idx="1181">
                  <c:v>3.8799582123756409</c:v>
                </c:pt>
                <c:pt idx="1182">
                  <c:v>4.8799732029438019</c:v>
                </c:pt>
                <c:pt idx="1183">
                  <c:v>5.8799881935119629</c:v>
                </c:pt>
                <c:pt idx="1184">
                  <c:v>5.8799881935119629</c:v>
                </c:pt>
                <c:pt idx="1185">
                  <c:v>4.8799732029438019</c:v>
                </c:pt>
                <c:pt idx="1186">
                  <c:v>4.8799731731414795</c:v>
                </c:pt>
                <c:pt idx="1187">
                  <c:v>4.8799732029438019</c:v>
                </c:pt>
                <c:pt idx="1188">
                  <c:v>4.8799732029438019</c:v>
                </c:pt>
                <c:pt idx="1189">
                  <c:v>3.8799581825733185</c:v>
                </c:pt>
                <c:pt idx="1190">
                  <c:v>3.8799582123756409</c:v>
                </c:pt>
                <c:pt idx="1191">
                  <c:v>3.8799581825733185</c:v>
                </c:pt>
                <c:pt idx="1192">
                  <c:v>3.8799582123756409</c:v>
                </c:pt>
                <c:pt idx="1193">
                  <c:v>2.8799431920051575</c:v>
                </c:pt>
                <c:pt idx="1194">
                  <c:v>2.8799431920051575</c:v>
                </c:pt>
                <c:pt idx="1195">
                  <c:v>2.8799431920051575</c:v>
                </c:pt>
                <c:pt idx="1196">
                  <c:v>3.8799582123756409</c:v>
                </c:pt>
                <c:pt idx="1197">
                  <c:v>3.8799581825733185</c:v>
                </c:pt>
                <c:pt idx="1198">
                  <c:v>3.8799582123756409</c:v>
                </c:pt>
                <c:pt idx="1199">
                  <c:v>3.8799581825733185</c:v>
                </c:pt>
                <c:pt idx="1200">
                  <c:v>3.8799582123756409</c:v>
                </c:pt>
                <c:pt idx="1201">
                  <c:v>3.8799581825733185</c:v>
                </c:pt>
                <c:pt idx="1202">
                  <c:v>3.8799582123756409</c:v>
                </c:pt>
                <c:pt idx="1203">
                  <c:v>3.8799581825733185</c:v>
                </c:pt>
                <c:pt idx="1204">
                  <c:v>3.8799581825733185</c:v>
                </c:pt>
                <c:pt idx="1205">
                  <c:v>3.8799582123756409</c:v>
                </c:pt>
                <c:pt idx="1206">
                  <c:v>-3.1201468110084534</c:v>
                </c:pt>
                <c:pt idx="1207">
                  <c:v>-5.1201767921447754</c:v>
                </c:pt>
                <c:pt idx="1208">
                  <c:v>-6.1201918125152588</c:v>
                </c:pt>
                <c:pt idx="1209">
                  <c:v>-6.1201917827129364</c:v>
                </c:pt>
                <c:pt idx="1210">
                  <c:v>-7.1202068030834198</c:v>
                </c:pt>
                <c:pt idx="1211">
                  <c:v>-7.1202068030834198</c:v>
                </c:pt>
                <c:pt idx="1212">
                  <c:v>-6.1201918125152588</c:v>
                </c:pt>
                <c:pt idx="1213">
                  <c:v>-7.1202068030834198</c:v>
                </c:pt>
                <c:pt idx="1214">
                  <c:v>-9.1202367842197418</c:v>
                </c:pt>
                <c:pt idx="1215">
                  <c:v>-16.120341807603836</c:v>
                </c:pt>
                <c:pt idx="1216">
                  <c:v>-15.120326787233353</c:v>
                </c:pt>
                <c:pt idx="1217">
                  <c:v>-16.120341807603836</c:v>
                </c:pt>
                <c:pt idx="1218">
                  <c:v>-7.1202068030834198</c:v>
                </c:pt>
                <c:pt idx="1219">
                  <c:v>-5.1201767921447754</c:v>
                </c:pt>
                <c:pt idx="1220">
                  <c:v>-6.1201918125152588</c:v>
                </c:pt>
                <c:pt idx="1221">
                  <c:v>-10.120251774787903</c:v>
                </c:pt>
                <c:pt idx="1222">
                  <c:v>-16.120341807603836</c:v>
                </c:pt>
                <c:pt idx="1223">
                  <c:v>-17.120356798171997</c:v>
                </c:pt>
                <c:pt idx="1224">
                  <c:v>-16.120341807603836</c:v>
                </c:pt>
                <c:pt idx="1225">
                  <c:v>-12.120281785726547</c:v>
                </c:pt>
                <c:pt idx="1226">
                  <c:v>-11.120266795158386</c:v>
                </c:pt>
                <c:pt idx="1227">
                  <c:v>-10.120251804590225</c:v>
                </c:pt>
                <c:pt idx="1228">
                  <c:v>-10.120251804590225</c:v>
                </c:pt>
                <c:pt idx="1229">
                  <c:v>-9.1202367842197418</c:v>
                </c:pt>
                <c:pt idx="1230">
                  <c:v>-8.1202218234539032</c:v>
                </c:pt>
                <c:pt idx="1231">
                  <c:v>-9.1202367842197418</c:v>
                </c:pt>
                <c:pt idx="1232">
                  <c:v>-4.1201618015766144</c:v>
                </c:pt>
                <c:pt idx="1233">
                  <c:v>-2.12013179063797</c:v>
                </c:pt>
                <c:pt idx="1234">
                  <c:v>-3.1201468110084534</c:v>
                </c:pt>
                <c:pt idx="1235">
                  <c:v>-3.1201468110084534</c:v>
                </c:pt>
                <c:pt idx="1236">
                  <c:v>-2.12013179063797</c:v>
                </c:pt>
                <c:pt idx="1237">
                  <c:v>-3.1201468110084534</c:v>
                </c:pt>
                <c:pt idx="1238">
                  <c:v>-3.1201468110084534</c:v>
                </c:pt>
                <c:pt idx="1239">
                  <c:v>-13.120296776294708</c:v>
                </c:pt>
                <c:pt idx="1240">
                  <c:v>-16.120341807603836</c:v>
                </c:pt>
                <c:pt idx="1241">
                  <c:v>-16.120341807603836</c:v>
                </c:pt>
                <c:pt idx="1242">
                  <c:v>-16.120341777801514</c:v>
                </c:pt>
                <c:pt idx="1243">
                  <c:v>-15.120326817035675</c:v>
                </c:pt>
                <c:pt idx="1244">
                  <c:v>-16.120341777801514</c:v>
                </c:pt>
                <c:pt idx="1245">
                  <c:v>-16.120341807603836</c:v>
                </c:pt>
                <c:pt idx="1246">
                  <c:v>-6.1201918125152588</c:v>
                </c:pt>
                <c:pt idx="1247">
                  <c:v>-5.1201767921447754</c:v>
                </c:pt>
                <c:pt idx="1248">
                  <c:v>-5.1201767921447754</c:v>
                </c:pt>
                <c:pt idx="1249">
                  <c:v>-9.1202368140220642</c:v>
                </c:pt>
                <c:pt idx="1250">
                  <c:v>-15.120326787233353</c:v>
                </c:pt>
                <c:pt idx="1251">
                  <c:v>-15.120326787233353</c:v>
                </c:pt>
                <c:pt idx="1252">
                  <c:v>-16.120341807603836</c:v>
                </c:pt>
                <c:pt idx="1253">
                  <c:v>-15.120326787233353</c:v>
                </c:pt>
                <c:pt idx="1254">
                  <c:v>-15.120326817035675</c:v>
                </c:pt>
                <c:pt idx="1255">
                  <c:v>-15.120326787233353</c:v>
                </c:pt>
                <c:pt idx="1256">
                  <c:v>-11.120266795158386</c:v>
                </c:pt>
                <c:pt idx="1257">
                  <c:v>-2.1201318204402924</c:v>
                </c:pt>
                <c:pt idx="1258">
                  <c:v>-3.120146781206131</c:v>
                </c:pt>
                <c:pt idx="1259">
                  <c:v>-2.1201318204402924</c:v>
                </c:pt>
                <c:pt idx="1260">
                  <c:v>-13.120296776294708</c:v>
                </c:pt>
                <c:pt idx="1261">
                  <c:v>-15.120326817035675</c:v>
                </c:pt>
                <c:pt idx="1262">
                  <c:v>-14.120311796665192</c:v>
                </c:pt>
                <c:pt idx="1263">
                  <c:v>-14.120311796665192</c:v>
                </c:pt>
                <c:pt idx="1264">
                  <c:v>-10.120251804590225</c:v>
                </c:pt>
                <c:pt idx="1265">
                  <c:v>-11.120266795158386</c:v>
                </c:pt>
                <c:pt idx="1266">
                  <c:v>-11.120266795158386</c:v>
                </c:pt>
                <c:pt idx="1267">
                  <c:v>-0.12010180950164795</c:v>
                </c:pt>
                <c:pt idx="1268">
                  <c:v>0.87991321086883545</c:v>
                </c:pt>
                <c:pt idx="1269">
                  <c:v>1.8799282014369965</c:v>
                </c:pt>
                <c:pt idx="1270">
                  <c:v>-1.120116800069809</c:v>
                </c:pt>
                <c:pt idx="1271">
                  <c:v>-9.1202368140220642</c:v>
                </c:pt>
                <c:pt idx="1272">
                  <c:v>-8.1202217936515808</c:v>
                </c:pt>
                <c:pt idx="1273">
                  <c:v>-9.1202368140220642</c:v>
                </c:pt>
                <c:pt idx="1274">
                  <c:v>-1.120116800069809</c:v>
                </c:pt>
                <c:pt idx="1275">
                  <c:v>0.87991321086883545</c:v>
                </c:pt>
                <c:pt idx="1276">
                  <c:v>1.8799282014369965</c:v>
                </c:pt>
                <c:pt idx="1277">
                  <c:v>-0.12010180950164795</c:v>
                </c:pt>
                <c:pt idx="1278">
                  <c:v>-2.12013179063797</c:v>
                </c:pt>
                <c:pt idx="1279">
                  <c:v>-2.1201318204402924</c:v>
                </c:pt>
                <c:pt idx="1280">
                  <c:v>-1.120116800069809</c:v>
                </c:pt>
                <c:pt idx="1281">
                  <c:v>-11.120266795158386</c:v>
                </c:pt>
                <c:pt idx="1282">
                  <c:v>-13.120296806097031</c:v>
                </c:pt>
                <c:pt idx="1283">
                  <c:v>-13.120296776294708</c:v>
                </c:pt>
                <c:pt idx="1284">
                  <c:v>-13.120296806097031</c:v>
                </c:pt>
                <c:pt idx="1285">
                  <c:v>-10.120251804590225</c:v>
                </c:pt>
                <c:pt idx="1286">
                  <c:v>-10.120251804590225</c:v>
                </c:pt>
                <c:pt idx="1287">
                  <c:v>-10.120251804590225</c:v>
                </c:pt>
                <c:pt idx="1288">
                  <c:v>-1.120116800069809</c:v>
                </c:pt>
                <c:pt idx="1289">
                  <c:v>0.87991321086883545</c:v>
                </c:pt>
                <c:pt idx="1290">
                  <c:v>-0.12010180950164795</c:v>
                </c:pt>
                <c:pt idx="1291">
                  <c:v>-1.120116800069809</c:v>
                </c:pt>
                <c:pt idx="1292">
                  <c:v>-6.1201918125152588</c:v>
                </c:pt>
                <c:pt idx="1293">
                  <c:v>-6.1201917827129364</c:v>
                </c:pt>
                <c:pt idx="1294">
                  <c:v>-6.1201918125152588</c:v>
                </c:pt>
                <c:pt idx="1295">
                  <c:v>-2.12013179063797</c:v>
                </c:pt>
                <c:pt idx="1296">
                  <c:v>-0.12010180950164795</c:v>
                </c:pt>
                <c:pt idx="1297">
                  <c:v>-0.12010180950164795</c:v>
                </c:pt>
                <c:pt idx="1298">
                  <c:v>-4.1201618015766144</c:v>
                </c:pt>
                <c:pt idx="1299">
                  <c:v>-12.120281785726547</c:v>
                </c:pt>
                <c:pt idx="1300">
                  <c:v>-13.120296806097031</c:v>
                </c:pt>
                <c:pt idx="1301">
                  <c:v>-12.120281785726547</c:v>
                </c:pt>
                <c:pt idx="1302">
                  <c:v>-2.1201318204402924</c:v>
                </c:pt>
                <c:pt idx="1303">
                  <c:v>0.87991321086883545</c:v>
                </c:pt>
                <c:pt idx="1304">
                  <c:v>0.87991318106651306</c:v>
                </c:pt>
                <c:pt idx="1305">
                  <c:v>-0.12010177969932556</c:v>
                </c:pt>
                <c:pt idx="1306">
                  <c:v>-1.120116800069809</c:v>
                </c:pt>
                <c:pt idx="1307">
                  <c:v>-2.1201318204402924</c:v>
                </c:pt>
                <c:pt idx="1308">
                  <c:v>-2.12013179063797</c:v>
                </c:pt>
                <c:pt idx="1309">
                  <c:v>-10.120251804590225</c:v>
                </c:pt>
                <c:pt idx="1310">
                  <c:v>-12.120281785726547</c:v>
                </c:pt>
                <c:pt idx="1311">
                  <c:v>-12.12028181552887</c:v>
                </c:pt>
                <c:pt idx="1312">
                  <c:v>-13.120296806097031</c:v>
                </c:pt>
                <c:pt idx="1313">
                  <c:v>-14.120311796665192</c:v>
                </c:pt>
                <c:pt idx="1314">
                  <c:v>-14.120311796665192</c:v>
                </c:pt>
                <c:pt idx="1315">
                  <c:v>-13.120296776294708</c:v>
                </c:pt>
                <c:pt idx="1316">
                  <c:v>-7.1202068030834198</c:v>
                </c:pt>
                <c:pt idx="1317">
                  <c:v>-6.1201918125152588</c:v>
                </c:pt>
                <c:pt idx="1318">
                  <c:v>-5.1201767921447754</c:v>
                </c:pt>
                <c:pt idx="1319">
                  <c:v>-7.1202068030834198</c:v>
                </c:pt>
                <c:pt idx="1320">
                  <c:v>-15.120326787233353</c:v>
                </c:pt>
                <c:pt idx="1321">
                  <c:v>-14.120311826467514</c:v>
                </c:pt>
                <c:pt idx="1322">
                  <c:v>-14.120311796665192</c:v>
                </c:pt>
                <c:pt idx="1323">
                  <c:v>-7.1202067732810974</c:v>
                </c:pt>
                <c:pt idx="1324">
                  <c:v>-5.1201768219470978</c:v>
                </c:pt>
                <c:pt idx="1325">
                  <c:v>-5.1201767921447754</c:v>
                </c:pt>
                <c:pt idx="1326">
                  <c:v>-7.1202068030834198</c:v>
                </c:pt>
                <c:pt idx="1327">
                  <c:v>-11.120266795158386</c:v>
                </c:pt>
                <c:pt idx="1328">
                  <c:v>-11.120266795158386</c:v>
                </c:pt>
                <c:pt idx="1329">
                  <c:v>-12.12028181552887</c:v>
                </c:pt>
                <c:pt idx="1330">
                  <c:v>-2.12013179063797</c:v>
                </c:pt>
                <c:pt idx="1331">
                  <c:v>-0.12010180950164795</c:v>
                </c:pt>
                <c:pt idx="1332">
                  <c:v>0.87991321086883545</c:v>
                </c:pt>
                <c:pt idx="1333">
                  <c:v>2.8799431920051575</c:v>
                </c:pt>
                <c:pt idx="1334">
                  <c:v>10.880063205957413</c:v>
                </c:pt>
                <c:pt idx="1335">
                  <c:v>10.88006317615509</c:v>
                </c:pt>
                <c:pt idx="1336">
                  <c:v>11.880078196525574</c:v>
                </c:pt>
                <c:pt idx="1337">
                  <c:v>-7.1202068030834198</c:v>
                </c:pt>
                <c:pt idx="1338">
                  <c:v>-13.120296806097031</c:v>
                </c:pt>
                <c:pt idx="1339">
                  <c:v>-13.120296776294708</c:v>
                </c:pt>
                <c:pt idx="1340">
                  <c:v>-10.120251804590225</c:v>
                </c:pt>
                <c:pt idx="1341">
                  <c:v>-1.120116800069809</c:v>
                </c:pt>
                <c:pt idx="1342">
                  <c:v>-0.12010180950164795</c:v>
                </c:pt>
                <c:pt idx="1343">
                  <c:v>-1.120116800069809</c:v>
                </c:pt>
                <c:pt idx="1344">
                  <c:v>10.880063205957413</c:v>
                </c:pt>
                <c:pt idx="1345">
                  <c:v>12.880093187093735</c:v>
                </c:pt>
                <c:pt idx="1346">
                  <c:v>13.880108177661896</c:v>
                </c:pt>
                <c:pt idx="1347">
                  <c:v>6.8800032138824463</c:v>
                </c:pt>
                <c:pt idx="1348">
                  <c:v>-11.120266795158386</c:v>
                </c:pt>
                <c:pt idx="1349">
                  <c:v>-11.120266824960709</c:v>
                </c:pt>
                <c:pt idx="1350">
                  <c:v>-11.120266795158386</c:v>
                </c:pt>
                <c:pt idx="1351">
                  <c:v>10.880063205957413</c:v>
                </c:pt>
                <c:pt idx="1352">
                  <c:v>17.880168199539185</c:v>
                </c:pt>
                <c:pt idx="1353">
                  <c:v>18.880183190107346</c:v>
                </c:pt>
                <c:pt idx="1354">
                  <c:v>9.8800481855869293</c:v>
                </c:pt>
                <c:pt idx="1355">
                  <c:v>-12.120281785726547</c:v>
                </c:pt>
                <c:pt idx="1356">
                  <c:v>-13.120296806097031</c:v>
                </c:pt>
                <c:pt idx="1357">
                  <c:v>-13.120296806097031</c:v>
                </c:pt>
                <c:pt idx="1358">
                  <c:v>6.8800032138824463</c:v>
                </c:pt>
                <c:pt idx="1359">
                  <c:v>14.880123168230057</c:v>
                </c:pt>
                <c:pt idx="1360">
                  <c:v>14.880123198032379</c:v>
                </c:pt>
                <c:pt idx="1361">
                  <c:v>8.8800331950187683</c:v>
                </c:pt>
                <c:pt idx="1362">
                  <c:v>-9.1202367842197418</c:v>
                </c:pt>
                <c:pt idx="1363">
                  <c:v>-9.1202368140220642</c:v>
                </c:pt>
                <c:pt idx="1364">
                  <c:v>-9.1202367842197418</c:v>
                </c:pt>
                <c:pt idx="1365">
                  <c:v>-9.1202368140220642</c:v>
                </c:pt>
                <c:pt idx="1366">
                  <c:v>-10.120251804590225</c:v>
                </c:pt>
                <c:pt idx="1367">
                  <c:v>-10.120251774787903</c:v>
                </c:pt>
                <c:pt idx="1368">
                  <c:v>-8.1202218234539032</c:v>
                </c:pt>
                <c:pt idx="1369">
                  <c:v>-1.120116800069809</c:v>
                </c:pt>
                <c:pt idx="1370">
                  <c:v>-1.120116800069809</c:v>
                </c:pt>
                <c:pt idx="1371">
                  <c:v>-1.120116800069809</c:v>
                </c:pt>
                <c:pt idx="1372">
                  <c:v>-5.1201767921447754</c:v>
                </c:pt>
                <c:pt idx="1373">
                  <c:v>-8.1202217936515808</c:v>
                </c:pt>
                <c:pt idx="1374">
                  <c:v>-8.1202218234539032</c:v>
                </c:pt>
                <c:pt idx="1375">
                  <c:v>-8.1202217936515808</c:v>
                </c:pt>
                <c:pt idx="1376">
                  <c:v>-9.1202367842197418</c:v>
                </c:pt>
                <c:pt idx="1377">
                  <c:v>-9.1202368140220642</c:v>
                </c:pt>
                <c:pt idx="1378">
                  <c:v>-10.120251804590225</c:v>
                </c:pt>
                <c:pt idx="1379">
                  <c:v>-4.1201618015766144</c:v>
                </c:pt>
                <c:pt idx="1380">
                  <c:v>-1.120116800069809</c:v>
                </c:pt>
                <c:pt idx="1381">
                  <c:v>-2.12013179063797</c:v>
                </c:pt>
                <c:pt idx="1382">
                  <c:v>-2.12013179063797</c:v>
                </c:pt>
                <c:pt idx="1383">
                  <c:v>-4.1201618015766144</c:v>
                </c:pt>
                <c:pt idx="1384">
                  <c:v>-5.1201768219470978</c:v>
                </c:pt>
                <c:pt idx="1385">
                  <c:v>-4.1201618015766144</c:v>
                </c:pt>
                <c:pt idx="1386">
                  <c:v>-10.120251804590225</c:v>
                </c:pt>
                <c:pt idx="1387">
                  <c:v>-12.120281785726547</c:v>
                </c:pt>
                <c:pt idx="1388">
                  <c:v>-12.120281785726547</c:v>
                </c:pt>
                <c:pt idx="1389">
                  <c:v>-7.1202068030834198</c:v>
                </c:pt>
                <c:pt idx="1390">
                  <c:v>13.880108177661896</c:v>
                </c:pt>
                <c:pt idx="1391">
                  <c:v>13.880108207464218</c:v>
                </c:pt>
                <c:pt idx="1392">
                  <c:v>13.880108177661896</c:v>
                </c:pt>
                <c:pt idx="1393">
                  <c:v>22.880243211984634</c:v>
                </c:pt>
                <c:pt idx="1394">
                  <c:v>25.880288183689117</c:v>
                </c:pt>
                <c:pt idx="1395">
                  <c:v>26.880303174257278</c:v>
                </c:pt>
                <c:pt idx="1396">
                  <c:v>20.88021320104599</c:v>
                </c:pt>
                <c:pt idx="1397">
                  <c:v>-5.1201767921447754</c:v>
                </c:pt>
                <c:pt idx="1398">
                  <c:v>-6.1201918125152588</c:v>
                </c:pt>
                <c:pt idx="1399">
                  <c:v>-5.1201767921447754</c:v>
                </c:pt>
                <c:pt idx="1400">
                  <c:v>-10.120251834392548</c:v>
                </c:pt>
                <c:pt idx="1401">
                  <c:v>-13.120296776294708</c:v>
                </c:pt>
                <c:pt idx="1402">
                  <c:v>-13.120296776294708</c:v>
                </c:pt>
                <c:pt idx="1403">
                  <c:v>-13.120296835899353</c:v>
                </c:pt>
                <c:pt idx="1404">
                  <c:v>-12.120281755924225</c:v>
                </c:pt>
                <c:pt idx="1405">
                  <c:v>-11.120266795158386</c:v>
                </c:pt>
                <c:pt idx="1406">
                  <c:v>-12.12028181552887</c:v>
                </c:pt>
                <c:pt idx="1407">
                  <c:v>4.8799731731414795</c:v>
                </c:pt>
                <c:pt idx="1408">
                  <c:v>11.880078196525574</c:v>
                </c:pt>
                <c:pt idx="1409">
                  <c:v>11.880078196525574</c:v>
                </c:pt>
                <c:pt idx="1410">
                  <c:v>13.880108177661896</c:v>
                </c:pt>
                <c:pt idx="1411">
                  <c:v>22.880243241786957</c:v>
                </c:pt>
                <c:pt idx="1412">
                  <c:v>21.880228161811829</c:v>
                </c:pt>
                <c:pt idx="1413">
                  <c:v>21.880228221416473</c:v>
                </c:pt>
                <c:pt idx="1414">
                  <c:v>2.8799431920051575</c:v>
                </c:pt>
                <c:pt idx="1415">
                  <c:v>-6.1201918125152588</c:v>
                </c:pt>
                <c:pt idx="1416">
                  <c:v>-6.1201918125152588</c:v>
                </c:pt>
                <c:pt idx="1417">
                  <c:v>-7.1202067732810974</c:v>
                </c:pt>
                <c:pt idx="1418">
                  <c:v>-11.120266795158386</c:v>
                </c:pt>
                <c:pt idx="1419">
                  <c:v>-12.12028181552887</c:v>
                </c:pt>
                <c:pt idx="1420">
                  <c:v>-12.12028181552887</c:v>
                </c:pt>
                <c:pt idx="1421">
                  <c:v>-12.12028181552887</c:v>
                </c:pt>
                <c:pt idx="1422">
                  <c:v>-12.120281755924225</c:v>
                </c:pt>
                <c:pt idx="1423">
                  <c:v>-13.120296835899353</c:v>
                </c:pt>
                <c:pt idx="1424">
                  <c:v>-12.120281755924225</c:v>
                </c:pt>
                <c:pt idx="1425">
                  <c:v>-14.120311796665192</c:v>
                </c:pt>
                <c:pt idx="1426">
                  <c:v>-13.120296835899353</c:v>
                </c:pt>
                <c:pt idx="1427">
                  <c:v>-13.120296776294708</c:v>
                </c:pt>
                <c:pt idx="1428">
                  <c:v>-6.1201918125152588</c:v>
                </c:pt>
                <c:pt idx="1429">
                  <c:v>-2.12013179063797</c:v>
                </c:pt>
                <c:pt idx="1430">
                  <c:v>-3.1201468110084534</c:v>
                </c:pt>
                <c:pt idx="1431">
                  <c:v>-2.12013179063797</c:v>
                </c:pt>
                <c:pt idx="1432">
                  <c:v>-1.1201168298721313</c:v>
                </c:pt>
                <c:pt idx="1433">
                  <c:v>-0.12010180950164795</c:v>
                </c:pt>
                <c:pt idx="1434">
                  <c:v>-1.1201167702674866</c:v>
                </c:pt>
                <c:pt idx="1435">
                  <c:v>16.880153179168701</c:v>
                </c:pt>
                <c:pt idx="1436">
                  <c:v>25.880288183689117</c:v>
                </c:pt>
                <c:pt idx="1437">
                  <c:v>25.880288183689117</c:v>
                </c:pt>
                <c:pt idx="1438">
                  <c:v>22.880243182182312</c:v>
                </c:pt>
                <c:pt idx="1439">
                  <c:v>10.880063235759735</c:v>
                </c:pt>
                <c:pt idx="1440">
                  <c:v>11.880078196525574</c:v>
                </c:pt>
                <c:pt idx="1441">
                  <c:v>10.88006317615509</c:v>
                </c:pt>
                <c:pt idx="1442">
                  <c:v>-0.12010180950164795</c:v>
                </c:pt>
                <c:pt idx="1443">
                  <c:v>-7.1202067732810974</c:v>
                </c:pt>
                <c:pt idx="1444">
                  <c:v>-6.1201918125152588</c:v>
                </c:pt>
                <c:pt idx="1445">
                  <c:v>-7.1202068328857422</c:v>
                </c:pt>
                <c:pt idx="1446">
                  <c:v>-12.120281755924225</c:v>
                </c:pt>
                <c:pt idx="1447">
                  <c:v>-13.120296835899353</c:v>
                </c:pt>
                <c:pt idx="1448">
                  <c:v>-12.120281755924225</c:v>
                </c:pt>
                <c:pt idx="1449">
                  <c:v>-12.12028181552887</c:v>
                </c:pt>
                <c:pt idx="1450">
                  <c:v>-13.120296776294708</c:v>
                </c:pt>
                <c:pt idx="1451">
                  <c:v>-13.120296835899353</c:v>
                </c:pt>
                <c:pt idx="1452">
                  <c:v>-13.120296776294708</c:v>
                </c:pt>
                <c:pt idx="1453">
                  <c:v>-12.12028181552887</c:v>
                </c:pt>
                <c:pt idx="1454">
                  <c:v>-13.120296776294708</c:v>
                </c:pt>
                <c:pt idx="1455">
                  <c:v>-12.12028181552887</c:v>
                </c:pt>
                <c:pt idx="1456">
                  <c:v>3.8799582123756409</c:v>
                </c:pt>
                <c:pt idx="1457">
                  <c:v>12.880093157291412</c:v>
                </c:pt>
                <c:pt idx="1458">
                  <c:v>12.880093216896057</c:v>
                </c:pt>
                <c:pt idx="1459">
                  <c:v>13.880108177661896</c:v>
                </c:pt>
                <c:pt idx="1460">
                  <c:v>13.880108177661896</c:v>
                </c:pt>
                <c:pt idx="1461">
                  <c:v>14.880123198032379</c:v>
                </c:pt>
                <c:pt idx="1462">
                  <c:v>14.880123198032379</c:v>
                </c:pt>
                <c:pt idx="1463">
                  <c:v>-3.1201468110084534</c:v>
                </c:pt>
                <c:pt idx="1464">
                  <c:v>-13.120296776294708</c:v>
                </c:pt>
                <c:pt idx="1465">
                  <c:v>-12.12028181552887</c:v>
                </c:pt>
                <c:pt idx="1466">
                  <c:v>-11.120266795158386</c:v>
                </c:pt>
                <c:pt idx="1467">
                  <c:v>-0.12010180950164795</c:v>
                </c:pt>
                <c:pt idx="1468">
                  <c:v>-0.12010174989700317</c:v>
                </c:pt>
                <c:pt idx="1469">
                  <c:v>-0.12010180950164795</c:v>
                </c:pt>
                <c:pt idx="1470">
                  <c:v>17.880168199539185</c:v>
                </c:pt>
                <c:pt idx="1471">
                  <c:v>26.880303144454956</c:v>
                </c:pt>
                <c:pt idx="1472">
                  <c:v>26.880303204059601</c:v>
                </c:pt>
                <c:pt idx="1473">
                  <c:v>21.880228221416473</c:v>
                </c:pt>
                <c:pt idx="1474">
                  <c:v>-11.120266795158386</c:v>
                </c:pt>
                <c:pt idx="1475">
                  <c:v>-10.120251834392548</c:v>
                </c:pt>
                <c:pt idx="1476">
                  <c:v>-11.120266795158386</c:v>
                </c:pt>
                <c:pt idx="1477">
                  <c:v>-11.120266795158386</c:v>
                </c:pt>
                <c:pt idx="1478">
                  <c:v>-10.120251774787903</c:v>
                </c:pt>
                <c:pt idx="1479">
                  <c:v>-11.120266795158386</c:v>
                </c:pt>
                <c:pt idx="1480">
                  <c:v>-10.120251834392548</c:v>
                </c:pt>
                <c:pt idx="1481">
                  <c:v>-10.120251774787903</c:v>
                </c:pt>
                <c:pt idx="1482">
                  <c:v>-9.1202368140220642</c:v>
                </c:pt>
                <c:pt idx="1483">
                  <c:v>-10.120251774787903</c:v>
                </c:pt>
                <c:pt idx="1484">
                  <c:v>6.8800031542778015</c:v>
                </c:pt>
                <c:pt idx="1485">
                  <c:v>14.880123198032379</c:v>
                </c:pt>
                <c:pt idx="1486">
                  <c:v>14.880123198032379</c:v>
                </c:pt>
                <c:pt idx="1487">
                  <c:v>14.880123198032379</c:v>
                </c:pt>
                <c:pt idx="1488">
                  <c:v>10.88006317615509</c:v>
                </c:pt>
                <c:pt idx="1489">
                  <c:v>11.880078196525574</c:v>
                </c:pt>
                <c:pt idx="1490">
                  <c:v>10.880063235759735</c:v>
                </c:pt>
                <c:pt idx="1491">
                  <c:v>-0.12010180950164795</c:v>
                </c:pt>
                <c:pt idx="1492">
                  <c:v>-5.1201767921447754</c:v>
                </c:pt>
                <c:pt idx="1493">
                  <c:v>-6.1201918125152588</c:v>
                </c:pt>
                <c:pt idx="1494">
                  <c:v>-3.1201468110084534</c:v>
                </c:pt>
                <c:pt idx="1495">
                  <c:v>13.880108177661896</c:v>
                </c:pt>
                <c:pt idx="1496">
                  <c:v>12.880093216896057</c:v>
                </c:pt>
                <c:pt idx="1497">
                  <c:v>12.880093157291412</c:v>
                </c:pt>
                <c:pt idx="1498">
                  <c:v>14.880123198032379</c:v>
                </c:pt>
                <c:pt idx="1499">
                  <c:v>14.880123198032379</c:v>
                </c:pt>
                <c:pt idx="1500">
                  <c:v>14.880123198032379</c:v>
                </c:pt>
                <c:pt idx="1501">
                  <c:v>11.880078196525574</c:v>
                </c:pt>
                <c:pt idx="1502">
                  <c:v>-5.1201767921447754</c:v>
                </c:pt>
                <c:pt idx="1503">
                  <c:v>-4.1201618313789368</c:v>
                </c:pt>
                <c:pt idx="1504">
                  <c:v>-5.1201767921447754</c:v>
                </c:pt>
                <c:pt idx="1505">
                  <c:v>-5.1201767921447754</c:v>
                </c:pt>
                <c:pt idx="1506">
                  <c:v>-6.1201918125152588</c:v>
                </c:pt>
                <c:pt idx="1507">
                  <c:v>-5.1201767921447754</c:v>
                </c:pt>
                <c:pt idx="1508">
                  <c:v>-7.1202067732810974</c:v>
                </c:pt>
                <c:pt idx="1509">
                  <c:v>-12.12028181552887</c:v>
                </c:pt>
                <c:pt idx="1510">
                  <c:v>-12.12028181552887</c:v>
                </c:pt>
                <c:pt idx="1511">
                  <c:v>-12.120281755924225</c:v>
                </c:pt>
                <c:pt idx="1512">
                  <c:v>-12.12028181552887</c:v>
                </c:pt>
                <c:pt idx="1513">
                  <c:v>-12.12028181552887</c:v>
                </c:pt>
                <c:pt idx="1514">
                  <c:v>-12.12028181552887</c:v>
                </c:pt>
                <c:pt idx="1515">
                  <c:v>-12.120281755924225</c:v>
                </c:pt>
                <c:pt idx="1516">
                  <c:v>-12.12028181552887</c:v>
                </c:pt>
                <c:pt idx="1517">
                  <c:v>-12.12028181552887</c:v>
                </c:pt>
                <c:pt idx="1518">
                  <c:v>-11.120266795158386</c:v>
                </c:pt>
                <c:pt idx="1519">
                  <c:v>-7.1202067732810974</c:v>
                </c:pt>
                <c:pt idx="1520">
                  <c:v>-4.1201618313789368</c:v>
                </c:pt>
                <c:pt idx="1521">
                  <c:v>-4.120161771774292</c:v>
                </c:pt>
                <c:pt idx="1522">
                  <c:v>-3.1201468110084534</c:v>
                </c:pt>
                <c:pt idx="1523">
                  <c:v>12.880093216896057</c:v>
                </c:pt>
                <c:pt idx="1524">
                  <c:v>12.880093157291412</c:v>
                </c:pt>
                <c:pt idx="1525">
                  <c:v>12.880093216896057</c:v>
                </c:pt>
                <c:pt idx="1526">
                  <c:v>-2.12013179063797</c:v>
                </c:pt>
                <c:pt idx="1527">
                  <c:v>-12.12028181552887</c:v>
                </c:pt>
                <c:pt idx="1528">
                  <c:v>-13.120296776294708</c:v>
                </c:pt>
                <c:pt idx="1529">
                  <c:v>-12.12028181552887</c:v>
                </c:pt>
                <c:pt idx="1530">
                  <c:v>-13.120296835899353</c:v>
                </c:pt>
                <c:pt idx="1531">
                  <c:v>-12.120281755924225</c:v>
                </c:pt>
                <c:pt idx="1532">
                  <c:v>-12.12028181552887</c:v>
                </c:pt>
                <c:pt idx="1533">
                  <c:v>-12.12028181552887</c:v>
                </c:pt>
                <c:pt idx="1534">
                  <c:v>-11.120266795158386</c:v>
                </c:pt>
                <c:pt idx="1535">
                  <c:v>-11.120266795158386</c:v>
                </c:pt>
                <c:pt idx="1536">
                  <c:v>-10.120251774787903</c:v>
                </c:pt>
                <c:pt idx="1537">
                  <c:v>21.880228161811829</c:v>
                </c:pt>
                <c:pt idx="1538">
                  <c:v>21.880228221416473</c:v>
                </c:pt>
                <c:pt idx="1539">
                  <c:v>21.880228161811829</c:v>
                </c:pt>
                <c:pt idx="1540">
                  <c:v>16.880153179168701</c:v>
                </c:pt>
                <c:pt idx="1541">
                  <c:v>12.880093216896057</c:v>
                </c:pt>
                <c:pt idx="1542">
                  <c:v>13.880108177661896</c:v>
                </c:pt>
                <c:pt idx="1543">
                  <c:v>11.880078196525574</c:v>
                </c:pt>
                <c:pt idx="1544">
                  <c:v>0.87991321086883545</c:v>
                </c:pt>
                <c:pt idx="1545">
                  <c:v>0.87991321086883545</c:v>
                </c:pt>
                <c:pt idx="1546">
                  <c:v>0.87991321086883545</c:v>
                </c:pt>
                <c:pt idx="1547">
                  <c:v>0.87991315126419067</c:v>
                </c:pt>
                <c:pt idx="1548">
                  <c:v>0.87991321086883545</c:v>
                </c:pt>
                <c:pt idx="1549">
                  <c:v>1.8799282312393188</c:v>
                </c:pt>
                <c:pt idx="1550">
                  <c:v>-0.12010180950164795</c:v>
                </c:pt>
                <c:pt idx="1551">
                  <c:v>-3.1201468110084534</c:v>
                </c:pt>
                <c:pt idx="1552">
                  <c:v>-4.1201618313789368</c:v>
                </c:pt>
                <c:pt idx="1553">
                  <c:v>-3.1201467514038086</c:v>
                </c:pt>
                <c:pt idx="1554">
                  <c:v>-0.12010180950164795</c:v>
                </c:pt>
                <c:pt idx="1555">
                  <c:v>2.8799431920051575</c:v>
                </c:pt>
                <c:pt idx="1556">
                  <c:v>2.8799431920051575</c:v>
                </c:pt>
                <c:pt idx="1557">
                  <c:v>2.8799431920051575</c:v>
                </c:pt>
                <c:pt idx="1558">
                  <c:v>-1.1201168298721313</c:v>
                </c:pt>
                <c:pt idx="1559">
                  <c:v>-0.12010180950164795</c:v>
                </c:pt>
                <c:pt idx="1560">
                  <c:v>-1.1201167702674866</c:v>
                </c:pt>
                <c:pt idx="1561">
                  <c:v>-0.12010180950164795</c:v>
                </c:pt>
                <c:pt idx="1562">
                  <c:v>-1.1201167702674866</c:v>
                </c:pt>
                <c:pt idx="1563">
                  <c:v>-0.12010180950164795</c:v>
                </c:pt>
                <c:pt idx="1564">
                  <c:v>-2.1201318502426147</c:v>
                </c:pt>
                <c:pt idx="1565">
                  <c:v>-11.120266795158386</c:v>
                </c:pt>
                <c:pt idx="1566">
                  <c:v>-11.120266795158386</c:v>
                </c:pt>
                <c:pt idx="1567">
                  <c:v>-11.120266795158386</c:v>
                </c:pt>
                <c:pt idx="1568">
                  <c:v>-2.12013179063797</c:v>
                </c:pt>
                <c:pt idx="1569">
                  <c:v>2.8799431920051575</c:v>
                </c:pt>
                <c:pt idx="1570">
                  <c:v>3.8799582123756409</c:v>
                </c:pt>
                <c:pt idx="1571">
                  <c:v>2.8799431920051575</c:v>
                </c:pt>
                <c:pt idx="1572">
                  <c:v>-1.1201168298721313</c:v>
                </c:pt>
                <c:pt idx="1573">
                  <c:v>-0.12010174989700317</c:v>
                </c:pt>
                <c:pt idx="1574">
                  <c:v>-0.12010180950164795</c:v>
                </c:pt>
                <c:pt idx="1575">
                  <c:v>6.8800031542778015</c:v>
                </c:pt>
                <c:pt idx="1576">
                  <c:v>12.880093216896057</c:v>
                </c:pt>
                <c:pt idx="1577">
                  <c:v>11.880078196525574</c:v>
                </c:pt>
                <c:pt idx="1578">
                  <c:v>11.880078196525574</c:v>
                </c:pt>
                <c:pt idx="1579">
                  <c:v>3.8799582123756409</c:v>
                </c:pt>
                <c:pt idx="1580">
                  <c:v>2.8799431920051575</c:v>
                </c:pt>
                <c:pt idx="1581">
                  <c:v>3.8799581527709961</c:v>
                </c:pt>
                <c:pt idx="1582">
                  <c:v>7.8800182342529297</c:v>
                </c:pt>
                <c:pt idx="1583">
                  <c:v>11.880078196525574</c:v>
                </c:pt>
                <c:pt idx="1584">
                  <c:v>10.88006317615509</c:v>
                </c:pt>
                <c:pt idx="1585">
                  <c:v>10.88006317615509</c:v>
                </c:pt>
                <c:pt idx="1586">
                  <c:v>-12.120281755924225</c:v>
                </c:pt>
                <c:pt idx="1587">
                  <c:v>-12.12028181552887</c:v>
                </c:pt>
                <c:pt idx="1588">
                  <c:v>-12.12028181552887</c:v>
                </c:pt>
                <c:pt idx="1589">
                  <c:v>-5.1201767921447754</c:v>
                </c:pt>
                <c:pt idx="1590">
                  <c:v>-0.12010180950164795</c:v>
                </c:pt>
                <c:pt idx="1591">
                  <c:v>-0.12010180950164795</c:v>
                </c:pt>
                <c:pt idx="1592">
                  <c:v>0.87991321086883545</c:v>
                </c:pt>
                <c:pt idx="1593">
                  <c:v>21.880228221416473</c:v>
                </c:pt>
                <c:pt idx="1594">
                  <c:v>21.880228161811829</c:v>
                </c:pt>
                <c:pt idx="1595">
                  <c:v>22.880243182182312</c:v>
                </c:pt>
                <c:pt idx="1596">
                  <c:v>24.880273222923279</c:v>
                </c:pt>
                <c:pt idx="1597">
                  <c:v>27.880318164825439</c:v>
                </c:pt>
                <c:pt idx="1598">
                  <c:v>27.880318224430084</c:v>
                </c:pt>
                <c:pt idx="1599">
                  <c:v>25.880288183689117</c:v>
                </c:pt>
                <c:pt idx="1600">
                  <c:v>-13.120296835899353</c:v>
                </c:pt>
                <c:pt idx="1601">
                  <c:v>-13.120296776294708</c:v>
                </c:pt>
                <c:pt idx="1602">
                  <c:v>-13.120296776294708</c:v>
                </c:pt>
                <c:pt idx="1603">
                  <c:v>-6.1201918125152588</c:v>
                </c:pt>
                <c:pt idx="1604">
                  <c:v>-2.12013179063797</c:v>
                </c:pt>
                <c:pt idx="1605">
                  <c:v>-1.1201168298721313</c:v>
                </c:pt>
                <c:pt idx="1606">
                  <c:v>-2.12013179063797</c:v>
                </c:pt>
                <c:pt idx="1607">
                  <c:v>-8.1202217936515808</c:v>
                </c:pt>
                <c:pt idx="1608">
                  <c:v>-8.1202217936515808</c:v>
                </c:pt>
                <c:pt idx="1609">
                  <c:v>-8.1202218532562256</c:v>
                </c:pt>
                <c:pt idx="1610">
                  <c:v>-2.12013179063797</c:v>
                </c:pt>
                <c:pt idx="1611">
                  <c:v>2.8799431920051575</c:v>
                </c:pt>
                <c:pt idx="1612">
                  <c:v>2.8799431920051575</c:v>
                </c:pt>
                <c:pt idx="1613">
                  <c:v>0.87991321086883545</c:v>
                </c:pt>
                <c:pt idx="1614">
                  <c:v>-10.120251774787903</c:v>
                </c:pt>
                <c:pt idx="1615">
                  <c:v>-11.120266795158386</c:v>
                </c:pt>
                <c:pt idx="1616">
                  <c:v>-10.120251834392548</c:v>
                </c:pt>
                <c:pt idx="1617">
                  <c:v>-10.120251774787903</c:v>
                </c:pt>
                <c:pt idx="1618">
                  <c:v>-8.1202217936515808</c:v>
                </c:pt>
                <c:pt idx="1619">
                  <c:v>-9.1202368140220642</c:v>
                </c:pt>
                <c:pt idx="1620">
                  <c:v>-8.1202217936515808</c:v>
                </c:pt>
                <c:pt idx="1621">
                  <c:v>4.8799731731414795</c:v>
                </c:pt>
                <c:pt idx="1622">
                  <c:v>4.8799732327461243</c:v>
                </c:pt>
                <c:pt idx="1623">
                  <c:v>4.8799731731414795</c:v>
                </c:pt>
                <c:pt idx="1624">
                  <c:v>-1.1201167702674866</c:v>
                </c:pt>
                <c:pt idx="1625">
                  <c:v>-4.1201618313789368</c:v>
                </c:pt>
                <c:pt idx="1626">
                  <c:v>-5.1201767921447754</c:v>
                </c:pt>
                <c:pt idx="1627">
                  <c:v>-4.1201618313789368</c:v>
                </c:pt>
                <c:pt idx="1628">
                  <c:v>0.87991321086883545</c:v>
                </c:pt>
                <c:pt idx="1629">
                  <c:v>0.87991321086883545</c:v>
                </c:pt>
                <c:pt idx="1630">
                  <c:v>0.87991321086883545</c:v>
                </c:pt>
                <c:pt idx="1631">
                  <c:v>-5.1201767921447754</c:v>
                </c:pt>
                <c:pt idx="1632">
                  <c:v>-11.120266795158386</c:v>
                </c:pt>
                <c:pt idx="1633">
                  <c:v>-12.12028181552887</c:v>
                </c:pt>
                <c:pt idx="1634">
                  <c:v>-11.120266795158386</c:v>
                </c:pt>
                <c:pt idx="1635">
                  <c:v>-12.12028181552887</c:v>
                </c:pt>
                <c:pt idx="1636">
                  <c:v>-12.12028181552887</c:v>
                </c:pt>
                <c:pt idx="1637">
                  <c:v>-12.120281755924225</c:v>
                </c:pt>
                <c:pt idx="1638">
                  <c:v>-11.120266795158386</c:v>
                </c:pt>
                <c:pt idx="1639">
                  <c:v>-11.120266795158386</c:v>
                </c:pt>
                <c:pt idx="1640">
                  <c:v>-11.120266854763031</c:v>
                </c:pt>
                <c:pt idx="1641">
                  <c:v>-10.120251774787903</c:v>
                </c:pt>
                <c:pt idx="1642">
                  <c:v>-0.12010180950164795</c:v>
                </c:pt>
                <c:pt idx="1643">
                  <c:v>-0.12010180950164795</c:v>
                </c:pt>
                <c:pt idx="1644">
                  <c:v>-0.12010180950164795</c:v>
                </c:pt>
                <c:pt idx="1645">
                  <c:v>8.8800331950187683</c:v>
                </c:pt>
                <c:pt idx="1646">
                  <c:v>17.880168199539185</c:v>
                </c:pt>
                <c:pt idx="1647">
                  <c:v>17.880168199539185</c:v>
                </c:pt>
                <c:pt idx="1648">
                  <c:v>15.880138218402863</c:v>
                </c:pt>
                <c:pt idx="1649">
                  <c:v>-11.120266795158386</c:v>
                </c:pt>
                <c:pt idx="1650">
                  <c:v>-12.12028181552887</c:v>
                </c:pt>
                <c:pt idx="1651">
                  <c:v>-12.12028181552887</c:v>
                </c:pt>
                <c:pt idx="1652">
                  <c:v>-6.1201918125152588</c:v>
                </c:pt>
                <c:pt idx="1653">
                  <c:v>-2.12013179063797</c:v>
                </c:pt>
                <c:pt idx="1654">
                  <c:v>-2.12013179063797</c:v>
                </c:pt>
                <c:pt idx="1655">
                  <c:v>-1.1201167702674866</c:v>
                </c:pt>
                <c:pt idx="1656">
                  <c:v>11.880078136920929</c:v>
                </c:pt>
                <c:pt idx="1657">
                  <c:v>11.880078196525574</c:v>
                </c:pt>
                <c:pt idx="1658">
                  <c:v>11.880078196525574</c:v>
                </c:pt>
                <c:pt idx="1659">
                  <c:v>8.8800331950187683</c:v>
                </c:pt>
                <c:pt idx="1660">
                  <c:v>4.8799732327461243</c:v>
                </c:pt>
                <c:pt idx="1661">
                  <c:v>5.8799881935119629</c:v>
                </c:pt>
                <c:pt idx="1662">
                  <c:v>4.8799731731414795</c:v>
                </c:pt>
                <c:pt idx="1663">
                  <c:v>-8.1202217936515808</c:v>
                </c:pt>
                <c:pt idx="1664">
                  <c:v>-7.1202067732810974</c:v>
                </c:pt>
                <c:pt idx="1665">
                  <c:v>-8.1202217936515808</c:v>
                </c:pt>
                <c:pt idx="1666">
                  <c:v>-10.120251834392548</c:v>
                </c:pt>
                <c:pt idx="1667">
                  <c:v>-11.120266795158386</c:v>
                </c:pt>
                <c:pt idx="1668">
                  <c:v>-11.120266795158386</c:v>
                </c:pt>
                <c:pt idx="1669">
                  <c:v>-11.120266795158386</c:v>
                </c:pt>
                <c:pt idx="1670">
                  <c:v>17.880168199539185</c:v>
                </c:pt>
                <c:pt idx="1671">
                  <c:v>16.880153179168701</c:v>
                </c:pt>
                <c:pt idx="1672">
                  <c:v>16.880153179168701</c:v>
                </c:pt>
                <c:pt idx="1673">
                  <c:v>8.8800331950187683</c:v>
                </c:pt>
                <c:pt idx="1674">
                  <c:v>2.8799431920051575</c:v>
                </c:pt>
                <c:pt idx="1675">
                  <c:v>2.8799431920051575</c:v>
                </c:pt>
                <c:pt idx="1676">
                  <c:v>2.8799432516098022</c:v>
                </c:pt>
                <c:pt idx="1677">
                  <c:v>-2.1201318502426147</c:v>
                </c:pt>
                <c:pt idx="1678">
                  <c:v>-2.12013179063797</c:v>
                </c:pt>
                <c:pt idx="1679">
                  <c:v>-1.1201167702674866</c:v>
                </c:pt>
                <c:pt idx="1680">
                  <c:v>-7.1202068328857422</c:v>
                </c:pt>
                <c:pt idx="1681">
                  <c:v>-11.120266795158386</c:v>
                </c:pt>
                <c:pt idx="1682">
                  <c:v>-12.12028181552887</c:v>
                </c:pt>
                <c:pt idx="1683">
                  <c:v>-11.120266795158386</c:v>
                </c:pt>
                <c:pt idx="1684">
                  <c:v>21.880228221416473</c:v>
                </c:pt>
                <c:pt idx="1685">
                  <c:v>20.88021320104599</c:v>
                </c:pt>
                <c:pt idx="1686">
                  <c:v>20.880213141441345</c:v>
                </c:pt>
                <c:pt idx="1687">
                  <c:v>8.8800331950187683</c:v>
                </c:pt>
                <c:pt idx="1688">
                  <c:v>-0.12010174989700317</c:v>
                </c:pt>
                <c:pt idx="1689">
                  <c:v>-1.1201168298721313</c:v>
                </c:pt>
                <c:pt idx="1690">
                  <c:v>-1.1201167702674866</c:v>
                </c:pt>
                <c:pt idx="1691">
                  <c:v>21.880228161811829</c:v>
                </c:pt>
                <c:pt idx="1692">
                  <c:v>21.880228221416473</c:v>
                </c:pt>
                <c:pt idx="1693">
                  <c:v>21.880228161811829</c:v>
                </c:pt>
                <c:pt idx="1694">
                  <c:v>10.88006317615509</c:v>
                </c:pt>
                <c:pt idx="1695">
                  <c:v>0.87991321086883545</c:v>
                </c:pt>
                <c:pt idx="1696">
                  <c:v>0.87991321086883545</c:v>
                </c:pt>
                <c:pt idx="1697">
                  <c:v>0.87991321086883545</c:v>
                </c:pt>
                <c:pt idx="1698">
                  <c:v>2.8799431920051575</c:v>
                </c:pt>
                <c:pt idx="1699">
                  <c:v>2.8799431920051575</c:v>
                </c:pt>
                <c:pt idx="1700">
                  <c:v>2.8799431920051575</c:v>
                </c:pt>
                <c:pt idx="1701">
                  <c:v>-2.12013179063797</c:v>
                </c:pt>
                <c:pt idx="1702">
                  <c:v>-6.1201918125152588</c:v>
                </c:pt>
                <c:pt idx="1703">
                  <c:v>-7.1202068328857422</c:v>
                </c:pt>
                <c:pt idx="1704">
                  <c:v>-7.1202067732810974</c:v>
                </c:pt>
                <c:pt idx="1705">
                  <c:v>-9.1202368140220642</c:v>
                </c:pt>
                <c:pt idx="1706">
                  <c:v>-9.1202368140220642</c:v>
                </c:pt>
                <c:pt idx="1707">
                  <c:v>-9.1202367544174194</c:v>
                </c:pt>
                <c:pt idx="1708">
                  <c:v>-2.12013179063797</c:v>
                </c:pt>
                <c:pt idx="1709">
                  <c:v>4.8799731731414795</c:v>
                </c:pt>
                <c:pt idx="1710">
                  <c:v>4.8799731731414795</c:v>
                </c:pt>
                <c:pt idx="1711">
                  <c:v>4.8799732327461243</c:v>
                </c:pt>
                <c:pt idx="1712">
                  <c:v>-0.12010180950164795</c:v>
                </c:pt>
                <c:pt idx="1713">
                  <c:v>-1.1201168298721313</c:v>
                </c:pt>
                <c:pt idx="1714">
                  <c:v>-1.1201167702674866</c:v>
                </c:pt>
                <c:pt idx="1715">
                  <c:v>-6.1201918125152588</c:v>
                </c:pt>
                <c:pt idx="1716">
                  <c:v>-12.12028181552887</c:v>
                </c:pt>
                <c:pt idx="1717">
                  <c:v>-12.120281755924225</c:v>
                </c:pt>
                <c:pt idx="1718">
                  <c:v>-12.12028181552887</c:v>
                </c:pt>
                <c:pt idx="1719">
                  <c:v>-8.1202217936515808</c:v>
                </c:pt>
                <c:pt idx="1720">
                  <c:v>-8.1202217936515808</c:v>
                </c:pt>
                <c:pt idx="1721">
                  <c:v>-8.1202217936515808</c:v>
                </c:pt>
                <c:pt idx="1722">
                  <c:v>-7.1202068328857422</c:v>
                </c:pt>
                <c:pt idx="1723">
                  <c:v>-7.1202067732810974</c:v>
                </c:pt>
                <c:pt idx="1724">
                  <c:v>-7.1202068328857422</c:v>
                </c:pt>
                <c:pt idx="1725">
                  <c:v>-7.1202067732810974</c:v>
                </c:pt>
                <c:pt idx="1726">
                  <c:v>4.8799731731414795</c:v>
                </c:pt>
                <c:pt idx="1727">
                  <c:v>4.8799731731414795</c:v>
                </c:pt>
                <c:pt idx="1728">
                  <c:v>3.8799582123756409</c:v>
                </c:pt>
                <c:pt idx="1729">
                  <c:v>1.8799282312393188</c:v>
                </c:pt>
                <c:pt idx="1730">
                  <c:v>-1.1201168298721313</c:v>
                </c:pt>
                <c:pt idx="1731">
                  <c:v>-1.1201167702674866</c:v>
                </c:pt>
                <c:pt idx="1732">
                  <c:v>-1.1201168298721313</c:v>
                </c:pt>
                <c:pt idx="1733">
                  <c:v>-12.12028181552887</c:v>
                </c:pt>
                <c:pt idx="1734">
                  <c:v>-12.120281755924225</c:v>
                </c:pt>
                <c:pt idx="1735">
                  <c:v>-13.120296835899353</c:v>
                </c:pt>
                <c:pt idx="1736">
                  <c:v>-10.120251774787903</c:v>
                </c:pt>
                <c:pt idx="1737">
                  <c:v>-7.1202068328857422</c:v>
                </c:pt>
                <c:pt idx="1738">
                  <c:v>-7.1202067732810974</c:v>
                </c:pt>
                <c:pt idx="1739">
                  <c:v>-8.1202217936515808</c:v>
                </c:pt>
                <c:pt idx="1740">
                  <c:v>-5.1201767921447754</c:v>
                </c:pt>
                <c:pt idx="1741">
                  <c:v>-5.1201767921447754</c:v>
                </c:pt>
                <c:pt idx="1742">
                  <c:v>-6.1201918125152588</c:v>
                </c:pt>
                <c:pt idx="1743">
                  <c:v>-2.12013179063797</c:v>
                </c:pt>
                <c:pt idx="1744">
                  <c:v>-0.12010180950164795</c:v>
                </c:pt>
                <c:pt idx="1745">
                  <c:v>0.87991315126419067</c:v>
                </c:pt>
                <c:pt idx="1746">
                  <c:v>-0.12010174989700317</c:v>
                </c:pt>
                <c:pt idx="1747">
                  <c:v>0.87991315126419067</c:v>
                </c:pt>
                <c:pt idx="1748">
                  <c:v>1.8799282312393188</c:v>
                </c:pt>
                <c:pt idx="1749">
                  <c:v>0.87991321086883545</c:v>
                </c:pt>
                <c:pt idx="1750">
                  <c:v>3.8799581527709961</c:v>
                </c:pt>
                <c:pt idx="1751">
                  <c:v>4.8799732327461243</c:v>
                </c:pt>
                <c:pt idx="1752">
                  <c:v>4.8799731731414795</c:v>
                </c:pt>
                <c:pt idx="1753">
                  <c:v>4.8799731731414795</c:v>
                </c:pt>
                <c:pt idx="1754">
                  <c:v>17.880168199539185</c:v>
                </c:pt>
                <c:pt idx="1755">
                  <c:v>18.880183219909668</c:v>
                </c:pt>
                <c:pt idx="1756">
                  <c:v>17.880168199539185</c:v>
                </c:pt>
                <c:pt idx="1757">
                  <c:v>17.880168199539185</c:v>
                </c:pt>
                <c:pt idx="1758">
                  <c:v>15.880138158798218</c:v>
                </c:pt>
                <c:pt idx="1759">
                  <c:v>15.880138218402863</c:v>
                </c:pt>
                <c:pt idx="1760">
                  <c:v>16.880153179168701</c:v>
                </c:pt>
                <c:pt idx="1761">
                  <c:v>-0.12010180950164795</c:v>
                </c:pt>
                <c:pt idx="1762">
                  <c:v>-0.12010180950164795</c:v>
                </c:pt>
                <c:pt idx="1763">
                  <c:v>0.87991321086883545</c:v>
                </c:pt>
                <c:pt idx="1764">
                  <c:v>-5.1201767921447754</c:v>
                </c:pt>
                <c:pt idx="1765">
                  <c:v>-9.1202368140220642</c:v>
                </c:pt>
                <c:pt idx="1766">
                  <c:v>-9.1202368140220642</c:v>
                </c:pt>
                <c:pt idx="1767">
                  <c:v>-9.1202367544174194</c:v>
                </c:pt>
                <c:pt idx="1768">
                  <c:v>-0.12010180950164795</c:v>
                </c:pt>
                <c:pt idx="1769">
                  <c:v>-0.12010180950164795</c:v>
                </c:pt>
                <c:pt idx="1770">
                  <c:v>0.87991321086883545</c:v>
                </c:pt>
                <c:pt idx="1771">
                  <c:v>0.87991315126419067</c:v>
                </c:pt>
                <c:pt idx="1772">
                  <c:v>0.87991321086883545</c:v>
                </c:pt>
                <c:pt idx="1773">
                  <c:v>0.87991321086883545</c:v>
                </c:pt>
                <c:pt idx="1774">
                  <c:v>1.8799281716346741</c:v>
                </c:pt>
                <c:pt idx="1775">
                  <c:v>-0.12010180950164795</c:v>
                </c:pt>
                <c:pt idx="1776">
                  <c:v>0.87991321086883545</c:v>
                </c:pt>
                <c:pt idx="1777">
                  <c:v>-0.12010180950164795</c:v>
                </c:pt>
                <c:pt idx="1778">
                  <c:v>-0.12010180950164795</c:v>
                </c:pt>
                <c:pt idx="1779">
                  <c:v>-3.1201467514038086</c:v>
                </c:pt>
                <c:pt idx="1780">
                  <c:v>-2.1201318502426147</c:v>
                </c:pt>
                <c:pt idx="1781">
                  <c:v>-2.12013179063797</c:v>
                </c:pt>
                <c:pt idx="1782">
                  <c:v>11.880078196525574</c:v>
                </c:pt>
                <c:pt idx="1783">
                  <c:v>12.880093216896057</c:v>
                </c:pt>
                <c:pt idx="1784">
                  <c:v>12.880093157291412</c:v>
                </c:pt>
                <c:pt idx="1785">
                  <c:v>12.880093216896057</c:v>
                </c:pt>
                <c:pt idx="1786">
                  <c:v>12.880093216896057</c:v>
                </c:pt>
                <c:pt idx="1787">
                  <c:v>-1.1201168298721313</c:v>
                </c:pt>
                <c:pt idx="1788">
                  <c:v>-28.120521783828735</c:v>
                </c:pt>
                <c:pt idx="1789">
                  <c:v>-29.120536804199219</c:v>
                </c:pt>
                <c:pt idx="1790">
                  <c:v>-28.120521783828735</c:v>
                </c:pt>
                <c:pt idx="1791">
                  <c:v>-17.120356798171997</c:v>
                </c:pt>
                <c:pt idx="1792">
                  <c:v>-15.120326817035675</c:v>
                </c:pt>
                <c:pt idx="1793">
                  <c:v>-14.120311796665192</c:v>
                </c:pt>
                <c:pt idx="1794">
                  <c:v>-20.120401799678802</c:v>
                </c:pt>
                <c:pt idx="1795">
                  <c:v>-27.120506763458252</c:v>
                </c:pt>
                <c:pt idx="1796">
                  <c:v>-26.120491802692413</c:v>
                </c:pt>
                <c:pt idx="1797">
                  <c:v>-27.120506823062897</c:v>
                </c:pt>
                <c:pt idx="1798">
                  <c:v>-28.120521783828735</c:v>
                </c:pt>
                <c:pt idx="1799">
                  <c:v>-28.120521783828735</c:v>
                </c:pt>
                <c:pt idx="1800">
                  <c:v>-28.120521783828735</c:v>
                </c:pt>
                <c:pt idx="1801">
                  <c:v>-23.120446801185608</c:v>
                </c:pt>
                <c:pt idx="1802">
                  <c:v>-11.120266795158386</c:v>
                </c:pt>
                <c:pt idx="1803">
                  <c:v>-12.12028181552887</c:v>
                </c:pt>
                <c:pt idx="1804">
                  <c:v>-11.120266795158386</c:v>
                </c:pt>
                <c:pt idx="1805">
                  <c:v>-25.12047678232193</c:v>
                </c:pt>
                <c:pt idx="1806">
                  <c:v>-27.120506823062897</c:v>
                </c:pt>
                <c:pt idx="1807">
                  <c:v>-26.120491743087769</c:v>
                </c:pt>
                <c:pt idx="1808">
                  <c:v>-27.120506823062897</c:v>
                </c:pt>
                <c:pt idx="1809">
                  <c:v>-29.120536804199219</c:v>
                </c:pt>
                <c:pt idx="1810">
                  <c:v>-28.120521783828735</c:v>
                </c:pt>
                <c:pt idx="1811">
                  <c:v>-28.120521783828735</c:v>
                </c:pt>
                <c:pt idx="1812">
                  <c:v>-15.120326817035675</c:v>
                </c:pt>
                <c:pt idx="1813">
                  <c:v>-13.120296776294708</c:v>
                </c:pt>
                <c:pt idx="1814">
                  <c:v>-12.12028181552887</c:v>
                </c:pt>
                <c:pt idx="1815">
                  <c:v>-14.120311796665192</c:v>
                </c:pt>
                <c:pt idx="1816">
                  <c:v>-15.120326817035675</c:v>
                </c:pt>
                <c:pt idx="1817">
                  <c:v>-15.12032675743103</c:v>
                </c:pt>
                <c:pt idx="1818">
                  <c:v>-15.120326817035675</c:v>
                </c:pt>
                <c:pt idx="1819">
                  <c:v>-16.120341777801514</c:v>
                </c:pt>
                <c:pt idx="1820">
                  <c:v>-16.120341837406158</c:v>
                </c:pt>
                <c:pt idx="1821">
                  <c:v>-16.120341777801514</c:v>
                </c:pt>
                <c:pt idx="1822">
                  <c:v>-20.120401799678802</c:v>
                </c:pt>
                <c:pt idx="1823">
                  <c:v>-27.120506763458252</c:v>
                </c:pt>
                <c:pt idx="1824">
                  <c:v>-27.120506823062897</c:v>
                </c:pt>
                <c:pt idx="1825">
                  <c:v>-28.120521783828735</c:v>
                </c:pt>
                <c:pt idx="1826">
                  <c:v>-21.120416820049286</c:v>
                </c:pt>
                <c:pt idx="1827">
                  <c:v>-20.120401799678802</c:v>
                </c:pt>
                <c:pt idx="1828">
                  <c:v>-20.120401799678802</c:v>
                </c:pt>
                <c:pt idx="1829">
                  <c:v>-21.120416760444641</c:v>
                </c:pt>
                <c:pt idx="1830">
                  <c:v>-22.120431780815125</c:v>
                </c:pt>
                <c:pt idx="1831">
                  <c:v>-21.120416820049286</c:v>
                </c:pt>
                <c:pt idx="1832">
                  <c:v>-22.120431780815125</c:v>
                </c:pt>
                <c:pt idx="1833">
                  <c:v>-23.120446801185608</c:v>
                </c:pt>
                <c:pt idx="1834">
                  <c:v>-22.120431780815125</c:v>
                </c:pt>
                <c:pt idx="1835">
                  <c:v>-22.120431840419769</c:v>
                </c:pt>
                <c:pt idx="1836">
                  <c:v>-22.120431780815125</c:v>
                </c:pt>
                <c:pt idx="1837">
                  <c:v>-18.12037181854248</c:v>
                </c:pt>
                <c:pt idx="1838">
                  <c:v>-19.120386779308319</c:v>
                </c:pt>
                <c:pt idx="1839">
                  <c:v>-18.120371758937836</c:v>
                </c:pt>
                <c:pt idx="1840">
                  <c:v>-15.120326817035675</c:v>
                </c:pt>
                <c:pt idx="1841">
                  <c:v>-15.120326817035675</c:v>
                </c:pt>
                <c:pt idx="1842">
                  <c:v>-14.120311796665192</c:v>
                </c:pt>
                <c:pt idx="1843">
                  <c:v>-14.120311796665192</c:v>
                </c:pt>
                <c:pt idx="1844">
                  <c:v>-12.12028181552887</c:v>
                </c:pt>
                <c:pt idx="1845">
                  <c:v>-12.120281755924225</c:v>
                </c:pt>
                <c:pt idx="1846">
                  <c:v>-12.12028181552887</c:v>
                </c:pt>
                <c:pt idx="1847">
                  <c:v>-17.120356798171997</c:v>
                </c:pt>
                <c:pt idx="1848">
                  <c:v>-18.12037181854248</c:v>
                </c:pt>
                <c:pt idx="1849">
                  <c:v>-17.120356798171997</c:v>
                </c:pt>
                <c:pt idx="1850">
                  <c:v>-19.120386779308319</c:v>
                </c:pt>
                <c:pt idx="1851">
                  <c:v>-20.120401799678802</c:v>
                </c:pt>
                <c:pt idx="1852">
                  <c:v>-21.120416760444641</c:v>
                </c:pt>
                <c:pt idx="1853">
                  <c:v>-20.120401799678802</c:v>
                </c:pt>
                <c:pt idx="1854">
                  <c:v>-22.120431840419769</c:v>
                </c:pt>
                <c:pt idx="1855">
                  <c:v>-23.120446801185608</c:v>
                </c:pt>
                <c:pt idx="1856">
                  <c:v>-23.120446801185608</c:v>
                </c:pt>
                <c:pt idx="1857">
                  <c:v>-21.120416760444641</c:v>
                </c:pt>
                <c:pt idx="1858">
                  <c:v>-15.120326817035675</c:v>
                </c:pt>
                <c:pt idx="1859">
                  <c:v>-15.12032675743103</c:v>
                </c:pt>
                <c:pt idx="1860">
                  <c:v>-15.120326817035675</c:v>
                </c:pt>
                <c:pt idx="1861">
                  <c:v>-11.120266795158386</c:v>
                </c:pt>
                <c:pt idx="1862">
                  <c:v>-9.1202368140220642</c:v>
                </c:pt>
                <c:pt idx="1863">
                  <c:v>-9.1202368140220642</c:v>
                </c:pt>
                <c:pt idx="1864">
                  <c:v>-12.120281755924225</c:v>
                </c:pt>
                <c:pt idx="1865">
                  <c:v>-21.120416820049286</c:v>
                </c:pt>
                <c:pt idx="1866">
                  <c:v>-22.120431780815125</c:v>
                </c:pt>
                <c:pt idx="1867">
                  <c:v>-21.120416820049286</c:v>
                </c:pt>
                <c:pt idx="1868">
                  <c:v>-12.12028181552887</c:v>
                </c:pt>
                <c:pt idx="1869">
                  <c:v>-10.120251774787903</c:v>
                </c:pt>
                <c:pt idx="1870">
                  <c:v>-10.120251774787903</c:v>
                </c:pt>
                <c:pt idx="1871">
                  <c:v>-9.1202368140220642</c:v>
                </c:pt>
                <c:pt idx="1872">
                  <c:v>-8.1202217936515808</c:v>
                </c:pt>
                <c:pt idx="1873">
                  <c:v>-9.1202368140220642</c:v>
                </c:pt>
                <c:pt idx="1874">
                  <c:v>-8.1202217936515808</c:v>
                </c:pt>
                <c:pt idx="1875">
                  <c:v>-12.12028181552887</c:v>
                </c:pt>
                <c:pt idx="1876">
                  <c:v>-12.12028181552887</c:v>
                </c:pt>
                <c:pt idx="1877">
                  <c:v>-12.120281755924225</c:v>
                </c:pt>
                <c:pt idx="1878">
                  <c:v>-15.120326817035675</c:v>
                </c:pt>
                <c:pt idx="1879">
                  <c:v>-24.120461821556091</c:v>
                </c:pt>
                <c:pt idx="1880">
                  <c:v>-25.12047678232193</c:v>
                </c:pt>
                <c:pt idx="1881">
                  <c:v>-24.120461761951447</c:v>
                </c:pt>
                <c:pt idx="1882">
                  <c:v>-24.120461821556091</c:v>
                </c:pt>
                <c:pt idx="1883">
                  <c:v>-24.120461761951447</c:v>
                </c:pt>
                <c:pt idx="1884">
                  <c:v>-24.120461821556091</c:v>
                </c:pt>
                <c:pt idx="1885">
                  <c:v>-21.120416820049286</c:v>
                </c:pt>
                <c:pt idx="1886">
                  <c:v>-12.120281755924225</c:v>
                </c:pt>
                <c:pt idx="1887">
                  <c:v>-11.120266795158386</c:v>
                </c:pt>
                <c:pt idx="1888">
                  <c:v>-11.120266795158386</c:v>
                </c:pt>
                <c:pt idx="1889">
                  <c:v>-12.12028181552887</c:v>
                </c:pt>
                <c:pt idx="1890">
                  <c:v>-12.12028181552887</c:v>
                </c:pt>
                <c:pt idx="1891">
                  <c:v>-13.120296776294708</c:v>
                </c:pt>
                <c:pt idx="1892">
                  <c:v>-14.120311796665192</c:v>
                </c:pt>
                <c:pt idx="1893">
                  <c:v>-20.120401799678802</c:v>
                </c:pt>
                <c:pt idx="1894">
                  <c:v>-21.120416820049286</c:v>
                </c:pt>
                <c:pt idx="1895">
                  <c:v>-20.120401799678802</c:v>
                </c:pt>
                <c:pt idx="1896">
                  <c:v>-22.120431780815125</c:v>
                </c:pt>
                <c:pt idx="1897">
                  <c:v>-22.120431780815125</c:v>
                </c:pt>
                <c:pt idx="1898">
                  <c:v>-22.120431840419769</c:v>
                </c:pt>
                <c:pt idx="1899">
                  <c:v>-18.120371758937836</c:v>
                </c:pt>
                <c:pt idx="1900">
                  <c:v>-6.1201918125152588</c:v>
                </c:pt>
                <c:pt idx="1901">
                  <c:v>-6.1201918125152588</c:v>
                </c:pt>
                <c:pt idx="1902">
                  <c:v>-5.1201767921447754</c:v>
                </c:pt>
                <c:pt idx="1903">
                  <c:v>-18.12037181854248</c:v>
                </c:pt>
                <c:pt idx="1904">
                  <c:v>-21.120416760444641</c:v>
                </c:pt>
                <c:pt idx="1905">
                  <c:v>-22.120431780815125</c:v>
                </c:pt>
                <c:pt idx="1906">
                  <c:v>-19.120386838912964</c:v>
                </c:pt>
                <c:pt idx="1907">
                  <c:v>-10.120251774787903</c:v>
                </c:pt>
                <c:pt idx="1908">
                  <c:v>-10.120251774787903</c:v>
                </c:pt>
                <c:pt idx="1909">
                  <c:v>-10.120251834392548</c:v>
                </c:pt>
                <c:pt idx="1910">
                  <c:v>-18.12037181854248</c:v>
                </c:pt>
                <c:pt idx="1911">
                  <c:v>-21.120416760444641</c:v>
                </c:pt>
                <c:pt idx="1912">
                  <c:v>-22.120431780815125</c:v>
                </c:pt>
                <c:pt idx="1913">
                  <c:v>-21.120416820049286</c:v>
                </c:pt>
                <c:pt idx="1914">
                  <c:v>-21.120416820049286</c:v>
                </c:pt>
                <c:pt idx="1915">
                  <c:v>-21.120416760444641</c:v>
                </c:pt>
                <c:pt idx="1916">
                  <c:v>-21.120416820049286</c:v>
                </c:pt>
                <c:pt idx="1917">
                  <c:v>-18.120371758937836</c:v>
                </c:pt>
                <c:pt idx="1918">
                  <c:v>-17.120356798171997</c:v>
                </c:pt>
                <c:pt idx="1919">
                  <c:v>-17.120356798171997</c:v>
                </c:pt>
                <c:pt idx="1920">
                  <c:v>-15.120326817035675</c:v>
                </c:pt>
                <c:pt idx="1921">
                  <c:v>-9.1202368140220642</c:v>
                </c:pt>
                <c:pt idx="1922">
                  <c:v>-9.1202368140220642</c:v>
                </c:pt>
                <c:pt idx="1923">
                  <c:v>-9.1202367544174194</c:v>
                </c:pt>
                <c:pt idx="1924">
                  <c:v>-7.1202068328857422</c:v>
                </c:pt>
                <c:pt idx="1925">
                  <c:v>-6.1201918125152588</c:v>
                </c:pt>
                <c:pt idx="1926">
                  <c:v>-6.120191752910614</c:v>
                </c:pt>
                <c:pt idx="1927">
                  <c:v>-7.1202068328857422</c:v>
                </c:pt>
                <c:pt idx="1928">
                  <c:v>-13.120296776294708</c:v>
                </c:pt>
                <c:pt idx="1929">
                  <c:v>-12.12028181552887</c:v>
                </c:pt>
                <c:pt idx="1930">
                  <c:v>-13.120296776294708</c:v>
                </c:pt>
                <c:pt idx="1931">
                  <c:v>-17.120356798171997</c:v>
                </c:pt>
                <c:pt idx="1932">
                  <c:v>-20.120401799678802</c:v>
                </c:pt>
                <c:pt idx="1933">
                  <c:v>-20.120401799678802</c:v>
                </c:pt>
                <c:pt idx="1934">
                  <c:v>-20.120401799678802</c:v>
                </c:pt>
                <c:pt idx="1935">
                  <c:v>-21.120416820049286</c:v>
                </c:pt>
                <c:pt idx="1936">
                  <c:v>-21.120416760444641</c:v>
                </c:pt>
                <c:pt idx="1937">
                  <c:v>-20.120401799678802</c:v>
                </c:pt>
                <c:pt idx="1938">
                  <c:v>-19.120386838912964</c:v>
                </c:pt>
                <c:pt idx="1939">
                  <c:v>-17.120356798171997</c:v>
                </c:pt>
                <c:pt idx="1940">
                  <c:v>-18.120371758937836</c:v>
                </c:pt>
                <c:pt idx="1941">
                  <c:v>-17.120356798171997</c:v>
                </c:pt>
                <c:pt idx="1942">
                  <c:v>-13.120296835899353</c:v>
                </c:pt>
                <c:pt idx="1943">
                  <c:v>-14.120311796665192</c:v>
                </c:pt>
                <c:pt idx="1944">
                  <c:v>-13.120296776294708</c:v>
                </c:pt>
                <c:pt idx="1945">
                  <c:v>-14.120311796665192</c:v>
                </c:pt>
                <c:pt idx="1946">
                  <c:v>-13.120296776294708</c:v>
                </c:pt>
                <c:pt idx="1947">
                  <c:v>-13.120296835899353</c:v>
                </c:pt>
                <c:pt idx="1948">
                  <c:v>-15.12032675743103</c:v>
                </c:pt>
                <c:pt idx="1949">
                  <c:v>-20.120401799678802</c:v>
                </c:pt>
                <c:pt idx="1950">
                  <c:v>-21.120416820049286</c:v>
                </c:pt>
                <c:pt idx="1951">
                  <c:v>-21.120416820049286</c:v>
                </c:pt>
                <c:pt idx="1952">
                  <c:v>-19.120386779308319</c:v>
                </c:pt>
                <c:pt idx="1953">
                  <c:v>-19.120386779308319</c:v>
                </c:pt>
                <c:pt idx="1954">
                  <c:v>-18.12037181854248</c:v>
                </c:pt>
                <c:pt idx="1955">
                  <c:v>-18.120371758937836</c:v>
                </c:pt>
                <c:pt idx="1956">
                  <c:v>-17.120356798171997</c:v>
                </c:pt>
                <c:pt idx="1957">
                  <c:v>-16.120341837406158</c:v>
                </c:pt>
                <c:pt idx="1958">
                  <c:v>-16.120341777801514</c:v>
                </c:pt>
                <c:pt idx="1959">
                  <c:v>-13.120296776294708</c:v>
                </c:pt>
                <c:pt idx="1960">
                  <c:v>-10.120251834392548</c:v>
                </c:pt>
                <c:pt idx="1961">
                  <c:v>-11.120266795158386</c:v>
                </c:pt>
                <c:pt idx="1962">
                  <c:v>-10.120251774787903</c:v>
                </c:pt>
                <c:pt idx="1963">
                  <c:v>-11.120266795158386</c:v>
                </c:pt>
                <c:pt idx="1964">
                  <c:v>-12.12028181552887</c:v>
                </c:pt>
                <c:pt idx="1965">
                  <c:v>-11.120266795158386</c:v>
                </c:pt>
                <c:pt idx="1966">
                  <c:v>-9.1202368140220642</c:v>
                </c:pt>
                <c:pt idx="1967">
                  <c:v>-8.1202217936515808</c:v>
                </c:pt>
                <c:pt idx="1968">
                  <c:v>-8.1202217936515808</c:v>
                </c:pt>
                <c:pt idx="1969">
                  <c:v>-8.1202217936515808</c:v>
                </c:pt>
                <c:pt idx="1970">
                  <c:v>-4.1201618313789368</c:v>
                </c:pt>
                <c:pt idx="1971">
                  <c:v>-5.1201767921447754</c:v>
                </c:pt>
                <c:pt idx="1972">
                  <c:v>-4.120161771774292</c:v>
                </c:pt>
                <c:pt idx="1973">
                  <c:v>-13.120296835899353</c:v>
                </c:pt>
                <c:pt idx="1974">
                  <c:v>-18.120371758937836</c:v>
                </c:pt>
                <c:pt idx="1975">
                  <c:v>-19.120386838912964</c:v>
                </c:pt>
                <c:pt idx="1976">
                  <c:v>-18.120371758937836</c:v>
                </c:pt>
                <c:pt idx="1977">
                  <c:v>-19.120386838912964</c:v>
                </c:pt>
                <c:pt idx="1978">
                  <c:v>-19.120386779308319</c:v>
                </c:pt>
                <c:pt idx="1979">
                  <c:v>-19.120386779308319</c:v>
                </c:pt>
                <c:pt idx="1980">
                  <c:v>-12.12028181552887</c:v>
                </c:pt>
                <c:pt idx="1981">
                  <c:v>-8.1202217936515808</c:v>
                </c:pt>
                <c:pt idx="1982">
                  <c:v>-7.1202067732810974</c:v>
                </c:pt>
                <c:pt idx="1983">
                  <c:v>-7.1202068328857422</c:v>
                </c:pt>
                <c:pt idx="1984">
                  <c:v>-4.120161771774292</c:v>
                </c:pt>
                <c:pt idx="1985">
                  <c:v>-3.1201468110084534</c:v>
                </c:pt>
                <c:pt idx="1986">
                  <c:v>-3.1201468110084534</c:v>
                </c:pt>
                <c:pt idx="1987">
                  <c:v>-13.120296776294708</c:v>
                </c:pt>
                <c:pt idx="1988">
                  <c:v>-19.120386838912964</c:v>
                </c:pt>
                <c:pt idx="1989">
                  <c:v>-18.120371758937836</c:v>
                </c:pt>
                <c:pt idx="1990">
                  <c:v>-19.120386838912964</c:v>
                </c:pt>
                <c:pt idx="1991">
                  <c:v>-18.120371758937836</c:v>
                </c:pt>
                <c:pt idx="1992">
                  <c:v>-18.12037181854248</c:v>
                </c:pt>
                <c:pt idx="1993">
                  <c:v>-19.120386779308319</c:v>
                </c:pt>
                <c:pt idx="1994">
                  <c:v>-8.1202217936515808</c:v>
                </c:pt>
                <c:pt idx="1995">
                  <c:v>-1.1201168298721313</c:v>
                </c:pt>
                <c:pt idx="1996">
                  <c:v>-1.1201167702674866</c:v>
                </c:pt>
                <c:pt idx="1997">
                  <c:v>-2.1201318502426147</c:v>
                </c:pt>
                <c:pt idx="1998">
                  <c:v>-10.120251774787903</c:v>
                </c:pt>
                <c:pt idx="1999">
                  <c:v>-10.120251774787903</c:v>
                </c:pt>
                <c:pt idx="2000">
                  <c:v>-11.120266795158386</c:v>
                </c:pt>
                <c:pt idx="2001">
                  <c:v>-7.1202068328857422</c:v>
                </c:pt>
                <c:pt idx="2002">
                  <c:v>-6.1201918125152588</c:v>
                </c:pt>
                <c:pt idx="2003">
                  <c:v>-5.1201767921447754</c:v>
                </c:pt>
                <c:pt idx="2004">
                  <c:v>-6.1201918125152588</c:v>
                </c:pt>
                <c:pt idx="2005">
                  <c:v>-2.12013179063797</c:v>
                </c:pt>
                <c:pt idx="2006">
                  <c:v>-3.1201468110084534</c:v>
                </c:pt>
                <c:pt idx="2007">
                  <c:v>-2.12013179063797</c:v>
                </c:pt>
                <c:pt idx="2008">
                  <c:v>-1.1201167702674866</c:v>
                </c:pt>
                <c:pt idx="2009">
                  <c:v>-1.1201168298721313</c:v>
                </c:pt>
                <c:pt idx="2010">
                  <c:v>-0.12010180950164795</c:v>
                </c:pt>
                <c:pt idx="2011">
                  <c:v>-2.12013179063797</c:v>
                </c:pt>
                <c:pt idx="2012">
                  <c:v>-14.120311796665192</c:v>
                </c:pt>
                <c:pt idx="2013">
                  <c:v>-14.120311796665192</c:v>
                </c:pt>
                <c:pt idx="2014">
                  <c:v>-13.120296776294708</c:v>
                </c:pt>
                <c:pt idx="2015">
                  <c:v>-10.120251834392548</c:v>
                </c:pt>
                <c:pt idx="2016">
                  <c:v>-7.1202067732810974</c:v>
                </c:pt>
                <c:pt idx="2017">
                  <c:v>-7.1202068328857422</c:v>
                </c:pt>
                <c:pt idx="2018">
                  <c:v>-7.1202067732810974</c:v>
                </c:pt>
                <c:pt idx="2019">
                  <c:v>-13.120296835899353</c:v>
                </c:pt>
                <c:pt idx="2020">
                  <c:v>-12.120281755924225</c:v>
                </c:pt>
                <c:pt idx="2021">
                  <c:v>-13.120296835899353</c:v>
                </c:pt>
                <c:pt idx="2022">
                  <c:v>-7.1202067732810974</c:v>
                </c:pt>
                <c:pt idx="2023">
                  <c:v>-5.1201767921447754</c:v>
                </c:pt>
                <c:pt idx="2024">
                  <c:v>-5.1201767921447754</c:v>
                </c:pt>
                <c:pt idx="2025">
                  <c:v>-4.1201618313789368</c:v>
                </c:pt>
                <c:pt idx="2026">
                  <c:v>-2.12013179063797</c:v>
                </c:pt>
                <c:pt idx="2027">
                  <c:v>-2.12013179063797</c:v>
                </c:pt>
                <c:pt idx="2028">
                  <c:v>-2.12013179063797</c:v>
                </c:pt>
                <c:pt idx="2029">
                  <c:v>-6.1201918125152588</c:v>
                </c:pt>
                <c:pt idx="2030">
                  <c:v>-9.1202368140220642</c:v>
                </c:pt>
                <c:pt idx="2031">
                  <c:v>-9.1202368140220642</c:v>
                </c:pt>
                <c:pt idx="2032">
                  <c:v>-10.120251774787903</c:v>
                </c:pt>
                <c:pt idx="2033">
                  <c:v>-11.120266795158386</c:v>
                </c:pt>
                <c:pt idx="2034">
                  <c:v>-12.12028181552887</c:v>
                </c:pt>
                <c:pt idx="2035">
                  <c:v>-12.12028181552887</c:v>
                </c:pt>
                <c:pt idx="2036">
                  <c:v>-6.120191752910614</c:v>
                </c:pt>
                <c:pt idx="2037">
                  <c:v>-1.1201168298721313</c:v>
                </c:pt>
                <c:pt idx="2038">
                  <c:v>-2.12013179063797</c:v>
                </c:pt>
                <c:pt idx="2039">
                  <c:v>-1.1201168298721313</c:v>
                </c:pt>
                <c:pt idx="2040">
                  <c:v>-1.1201167702674866</c:v>
                </c:pt>
                <c:pt idx="2041">
                  <c:v>-1.1201168298721313</c:v>
                </c:pt>
                <c:pt idx="2042">
                  <c:v>-1.1201167702674866</c:v>
                </c:pt>
                <c:pt idx="2043">
                  <c:v>-10.120251834392548</c:v>
                </c:pt>
                <c:pt idx="2044">
                  <c:v>-17.120356798171997</c:v>
                </c:pt>
                <c:pt idx="2045">
                  <c:v>-16.120341777801514</c:v>
                </c:pt>
                <c:pt idx="2046">
                  <c:v>-16.120341777801514</c:v>
                </c:pt>
                <c:pt idx="2047">
                  <c:v>-17.120356798171997</c:v>
                </c:pt>
                <c:pt idx="2048">
                  <c:v>-16.120341837406158</c:v>
                </c:pt>
                <c:pt idx="2049">
                  <c:v>-16.120341777801514</c:v>
                </c:pt>
                <c:pt idx="2050">
                  <c:v>-12.12028181552887</c:v>
                </c:pt>
                <c:pt idx="2051">
                  <c:v>-9.1202367544174194</c:v>
                </c:pt>
                <c:pt idx="2052">
                  <c:v>-10.120251834392548</c:v>
                </c:pt>
                <c:pt idx="2053">
                  <c:v>-9.1202368140220642</c:v>
                </c:pt>
                <c:pt idx="2054">
                  <c:v>-1.1201167702674866</c:v>
                </c:pt>
                <c:pt idx="2055">
                  <c:v>-1.1201168298721313</c:v>
                </c:pt>
                <c:pt idx="2056">
                  <c:v>-2.12013179063797</c:v>
                </c:pt>
                <c:pt idx="2057">
                  <c:v>-3.1201468110084534</c:v>
                </c:pt>
                <c:pt idx="2058">
                  <c:v>-4.120161771774292</c:v>
                </c:pt>
                <c:pt idx="2059">
                  <c:v>-4.1201618313789368</c:v>
                </c:pt>
                <c:pt idx="2060">
                  <c:v>-5.1201767921447754</c:v>
                </c:pt>
                <c:pt idx="2061">
                  <c:v>-15.120326817035675</c:v>
                </c:pt>
                <c:pt idx="2062">
                  <c:v>-14.120311796665192</c:v>
                </c:pt>
                <c:pt idx="2063">
                  <c:v>-15.12032675743103</c:v>
                </c:pt>
                <c:pt idx="2064">
                  <c:v>-15.120326817035675</c:v>
                </c:pt>
                <c:pt idx="2065">
                  <c:v>-17.120356798171997</c:v>
                </c:pt>
                <c:pt idx="2066">
                  <c:v>-16.120341777801514</c:v>
                </c:pt>
                <c:pt idx="2067">
                  <c:v>-16.120341837406158</c:v>
                </c:pt>
                <c:pt idx="2068">
                  <c:v>-9.1202367544174194</c:v>
                </c:pt>
                <c:pt idx="2069">
                  <c:v>-9.1202368140220642</c:v>
                </c:pt>
                <c:pt idx="2070">
                  <c:v>-9.1202368140220642</c:v>
                </c:pt>
                <c:pt idx="2071">
                  <c:v>-10.120251774787903</c:v>
                </c:pt>
                <c:pt idx="2072">
                  <c:v>-10.120251834392548</c:v>
                </c:pt>
                <c:pt idx="2073">
                  <c:v>-11.120266795158386</c:v>
                </c:pt>
                <c:pt idx="2074">
                  <c:v>-10.120251774787903</c:v>
                </c:pt>
                <c:pt idx="2075">
                  <c:v>-12.12028181552887</c:v>
                </c:pt>
                <c:pt idx="2076">
                  <c:v>-12.12028181552887</c:v>
                </c:pt>
                <c:pt idx="2077">
                  <c:v>-12.120281755924225</c:v>
                </c:pt>
                <c:pt idx="2078">
                  <c:v>-13.120296835899353</c:v>
                </c:pt>
                <c:pt idx="2079">
                  <c:v>-16.120341777801514</c:v>
                </c:pt>
                <c:pt idx="2080">
                  <c:v>-16.120341777801514</c:v>
                </c:pt>
                <c:pt idx="2081">
                  <c:v>-15.120326817035675</c:v>
                </c:pt>
                <c:pt idx="2082">
                  <c:v>-9.1202368140220642</c:v>
                </c:pt>
                <c:pt idx="2083">
                  <c:v>-8.1202217936515808</c:v>
                </c:pt>
                <c:pt idx="2084">
                  <c:v>-9.1202368140220642</c:v>
                </c:pt>
                <c:pt idx="2085">
                  <c:v>-9.1202367544174194</c:v>
                </c:pt>
                <c:pt idx="2086">
                  <c:v>-9.1202368140220642</c:v>
                </c:pt>
                <c:pt idx="2087">
                  <c:v>-10.120251834392548</c:v>
                </c:pt>
                <c:pt idx="2088">
                  <c:v>-9.1202367544174194</c:v>
                </c:pt>
                <c:pt idx="2089">
                  <c:v>3.8799581527709961</c:v>
                </c:pt>
                <c:pt idx="2090">
                  <c:v>3.8799582123756409</c:v>
                </c:pt>
                <c:pt idx="2091">
                  <c:v>3.8799582123756409</c:v>
                </c:pt>
                <c:pt idx="2092">
                  <c:v>-5.1201767921447754</c:v>
                </c:pt>
                <c:pt idx="2093">
                  <c:v>-15.120326817035675</c:v>
                </c:pt>
                <c:pt idx="2094">
                  <c:v>-16.120341777801514</c:v>
                </c:pt>
                <c:pt idx="2095">
                  <c:v>-14.120311796665192</c:v>
                </c:pt>
                <c:pt idx="2096">
                  <c:v>4.8799731731414795</c:v>
                </c:pt>
                <c:pt idx="2097">
                  <c:v>4.8799731731414795</c:v>
                </c:pt>
                <c:pt idx="2098">
                  <c:v>5.8799881935119629</c:v>
                </c:pt>
                <c:pt idx="2099">
                  <c:v>-4.120161771774292</c:v>
                </c:pt>
                <c:pt idx="2100">
                  <c:v>-12.12028181552887</c:v>
                </c:pt>
                <c:pt idx="2101">
                  <c:v>-12.120281755924225</c:v>
                </c:pt>
                <c:pt idx="2102">
                  <c:v>-12.12028181552887</c:v>
                </c:pt>
                <c:pt idx="2103">
                  <c:v>-13.120296835899353</c:v>
                </c:pt>
                <c:pt idx="2104">
                  <c:v>-13.120296776294708</c:v>
                </c:pt>
                <c:pt idx="2105">
                  <c:v>-12.12028181552887</c:v>
                </c:pt>
                <c:pt idx="2106">
                  <c:v>-10.120251774787903</c:v>
                </c:pt>
                <c:pt idx="2107">
                  <c:v>-7.1202067732810974</c:v>
                </c:pt>
                <c:pt idx="2108">
                  <c:v>-7.1202068328857422</c:v>
                </c:pt>
                <c:pt idx="2109">
                  <c:v>-7.1202067732810974</c:v>
                </c:pt>
                <c:pt idx="2110">
                  <c:v>-15.120326817035675</c:v>
                </c:pt>
                <c:pt idx="2111">
                  <c:v>-15.120326817035675</c:v>
                </c:pt>
                <c:pt idx="2112">
                  <c:v>-16.120341777801514</c:v>
                </c:pt>
                <c:pt idx="2113">
                  <c:v>-7.1202068328857422</c:v>
                </c:pt>
                <c:pt idx="2114">
                  <c:v>1.8799282312393188</c:v>
                </c:pt>
                <c:pt idx="2115">
                  <c:v>0.87991321086883545</c:v>
                </c:pt>
                <c:pt idx="2116">
                  <c:v>0.87991315126419067</c:v>
                </c:pt>
                <c:pt idx="2117">
                  <c:v>4.8799732327461243</c:v>
                </c:pt>
                <c:pt idx="2118">
                  <c:v>4.8799731731414795</c:v>
                </c:pt>
                <c:pt idx="2119">
                  <c:v>4.8799732327461243</c:v>
                </c:pt>
                <c:pt idx="2120">
                  <c:v>0.87991315126419067</c:v>
                </c:pt>
                <c:pt idx="2121">
                  <c:v>-2.12013179063797</c:v>
                </c:pt>
                <c:pt idx="2122">
                  <c:v>-3.1201468110084534</c:v>
                </c:pt>
                <c:pt idx="2123">
                  <c:v>-3.1201467514038086</c:v>
                </c:pt>
                <c:pt idx="2124">
                  <c:v>-2.1201318502426147</c:v>
                </c:pt>
                <c:pt idx="2125">
                  <c:v>-3.1201468110084534</c:v>
                </c:pt>
                <c:pt idx="2126">
                  <c:v>-3.1201467514038086</c:v>
                </c:pt>
                <c:pt idx="2127">
                  <c:v>-2.1201318502426147</c:v>
                </c:pt>
                <c:pt idx="2128">
                  <c:v>-1.1201167702674866</c:v>
                </c:pt>
                <c:pt idx="2129">
                  <c:v>-2.12013179063797</c:v>
                </c:pt>
                <c:pt idx="2130">
                  <c:v>-2.12013179063797</c:v>
                </c:pt>
                <c:pt idx="2131">
                  <c:v>-14.120311796665192</c:v>
                </c:pt>
                <c:pt idx="2132">
                  <c:v>-15.120326817035675</c:v>
                </c:pt>
                <c:pt idx="2133">
                  <c:v>-15.120326817035675</c:v>
                </c:pt>
                <c:pt idx="2134">
                  <c:v>-14.120311796665192</c:v>
                </c:pt>
                <c:pt idx="2135">
                  <c:v>-15.120326817035675</c:v>
                </c:pt>
                <c:pt idx="2136">
                  <c:v>-15.12032675743103</c:v>
                </c:pt>
                <c:pt idx="2137">
                  <c:v>-14.120311796665192</c:v>
                </c:pt>
                <c:pt idx="2138">
                  <c:v>-9.1202368140220642</c:v>
                </c:pt>
                <c:pt idx="2139">
                  <c:v>-9.1202368140220642</c:v>
                </c:pt>
                <c:pt idx="2140">
                  <c:v>-8.1202217936515808</c:v>
                </c:pt>
                <c:pt idx="2141">
                  <c:v>-11.120266795158386</c:v>
                </c:pt>
                <c:pt idx="2142">
                  <c:v>-15.120326817035675</c:v>
                </c:pt>
                <c:pt idx="2143">
                  <c:v>-14.120311796665192</c:v>
                </c:pt>
                <c:pt idx="2144">
                  <c:v>-14.120311796665192</c:v>
                </c:pt>
                <c:pt idx="2145">
                  <c:v>-3.1201467514038086</c:v>
                </c:pt>
                <c:pt idx="2146">
                  <c:v>-3.1201468110084534</c:v>
                </c:pt>
                <c:pt idx="2147">
                  <c:v>-2.12013179063797</c:v>
                </c:pt>
                <c:pt idx="2148">
                  <c:v>-1.1201168298721313</c:v>
                </c:pt>
                <c:pt idx="2149">
                  <c:v>0.87991321086883545</c:v>
                </c:pt>
                <c:pt idx="2150">
                  <c:v>1.8799281716346741</c:v>
                </c:pt>
                <c:pt idx="2151">
                  <c:v>0.87991321086883545</c:v>
                </c:pt>
                <c:pt idx="2152">
                  <c:v>-11.120266795158386</c:v>
                </c:pt>
                <c:pt idx="2153">
                  <c:v>-12.12028181552887</c:v>
                </c:pt>
                <c:pt idx="2154">
                  <c:v>-12.12028181552887</c:v>
                </c:pt>
                <c:pt idx="2155">
                  <c:v>-12.120281755924225</c:v>
                </c:pt>
                <c:pt idx="2156">
                  <c:v>-12.12028181552887</c:v>
                </c:pt>
                <c:pt idx="2157">
                  <c:v>-12.12028181552887</c:v>
                </c:pt>
                <c:pt idx="2158">
                  <c:v>-12.120281755924225</c:v>
                </c:pt>
                <c:pt idx="2159">
                  <c:v>0.87991315126419067</c:v>
                </c:pt>
                <c:pt idx="2160">
                  <c:v>-0.12010180950164795</c:v>
                </c:pt>
                <c:pt idx="2161">
                  <c:v>0.87991321086883545</c:v>
                </c:pt>
                <c:pt idx="2162">
                  <c:v>-4.120161771774292</c:v>
                </c:pt>
                <c:pt idx="2163">
                  <c:v>-9.1202368140220642</c:v>
                </c:pt>
                <c:pt idx="2164">
                  <c:v>-10.120251774787903</c:v>
                </c:pt>
                <c:pt idx="2165">
                  <c:v>-10.120251834392548</c:v>
                </c:pt>
                <c:pt idx="2166">
                  <c:v>-6.1201918125152588</c:v>
                </c:pt>
                <c:pt idx="2167">
                  <c:v>-5.1201767921447754</c:v>
                </c:pt>
                <c:pt idx="2168">
                  <c:v>-6.1201918125152588</c:v>
                </c:pt>
                <c:pt idx="2169">
                  <c:v>-2.12013179063797</c:v>
                </c:pt>
                <c:pt idx="2170">
                  <c:v>2.8799431920051575</c:v>
                </c:pt>
                <c:pt idx="2171">
                  <c:v>2.8799431920051575</c:v>
                </c:pt>
                <c:pt idx="2172">
                  <c:v>2.8799431920051575</c:v>
                </c:pt>
                <c:pt idx="2173">
                  <c:v>-5.1201767921447754</c:v>
                </c:pt>
                <c:pt idx="2174">
                  <c:v>-6.120191752910614</c:v>
                </c:pt>
                <c:pt idx="2175">
                  <c:v>-5.1201768517494202</c:v>
                </c:pt>
                <c:pt idx="2176">
                  <c:v>-8.1202217936515808</c:v>
                </c:pt>
                <c:pt idx="2177">
                  <c:v>-10.120251774787903</c:v>
                </c:pt>
                <c:pt idx="2178">
                  <c:v>-10.120251834392548</c:v>
                </c:pt>
                <c:pt idx="2179">
                  <c:v>-10.120251774787903</c:v>
                </c:pt>
                <c:pt idx="2180">
                  <c:v>-14.120311796665192</c:v>
                </c:pt>
                <c:pt idx="2181">
                  <c:v>-14.120311796665192</c:v>
                </c:pt>
                <c:pt idx="2182">
                  <c:v>-13.120296776294708</c:v>
                </c:pt>
                <c:pt idx="2183">
                  <c:v>-9.1202368140220642</c:v>
                </c:pt>
                <c:pt idx="2184">
                  <c:v>-0.12010180950164795</c:v>
                </c:pt>
                <c:pt idx="2185">
                  <c:v>-0.12010180950164795</c:v>
                </c:pt>
                <c:pt idx="2186">
                  <c:v>-1.1201167702674866</c:v>
                </c:pt>
                <c:pt idx="2187">
                  <c:v>1.8799281716346741</c:v>
                </c:pt>
                <c:pt idx="2188">
                  <c:v>0.87991321086883545</c:v>
                </c:pt>
                <c:pt idx="2189">
                  <c:v>1.8799281716346741</c:v>
                </c:pt>
                <c:pt idx="2190">
                  <c:v>-4.120161771774292</c:v>
                </c:pt>
                <c:pt idx="2191">
                  <c:v>-13.120296835899353</c:v>
                </c:pt>
                <c:pt idx="2192">
                  <c:v>-12.120281755924225</c:v>
                </c:pt>
                <c:pt idx="2193">
                  <c:v>-13.120296835899353</c:v>
                </c:pt>
                <c:pt idx="2194">
                  <c:v>-3.1201468110084534</c:v>
                </c:pt>
                <c:pt idx="2195">
                  <c:v>-2.12013179063797</c:v>
                </c:pt>
                <c:pt idx="2196">
                  <c:v>-2.12013179063797</c:v>
                </c:pt>
                <c:pt idx="2197">
                  <c:v>-2.12013179063797</c:v>
                </c:pt>
                <c:pt idx="2198">
                  <c:v>-1.1201168298721313</c:v>
                </c:pt>
                <c:pt idx="2199">
                  <c:v>-2.12013179063797</c:v>
                </c:pt>
                <c:pt idx="2200">
                  <c:v>-2.12013179063797</c:v>
                </c:pt>
                <c:pt idx="2201">
                  <c:v>1.8799281716346741</c:v>
                </c:pt>
                <c:pt idx="2202">
                  <c:v>2.8799431920051575</c:v>
                </c:pt>
                <c:pt idx="2203">
                  <c:v>2.8799432516098022</c:v>
                </c:pt>
                <c:pt idx="2204">
                  <c:v>-3.1201468110084534</c:v>
                </c:pt>
                <c:pt idx="2205">
                  <c:v>-13.120296835899353</c:v>
                </c:pt>
                <c:pt idx="2206">
                  <c:v>-13.120296776294708</c:v>
                </c:pt>
                <c:pt idx="2207">
                  <c:v>-14.120311796665192</c:v>
                </c:pt>
                <c:pt idx="2208">
                  <c:v>-9.1202368140220642</c:v>
                </c:pt>
                <c:pt idx="2209">
                  <c:v>-9.1202368140220642</c:v>
                </c:pt>
                <c:pt idx="2210">
                  <c:v>-10.120251774787903</c:v>
                </c:pt>
                <c:pt idx="2211">
                  <c:v>-4.120161771774292</c:v>
                </c:pt>
                <c:pt idx="2212">
                  <c:v>1.8799281716346741</c:v>
                </c:pt>
                <c:pt idx="2213">
                  <c:v>2.8799431920051575</c:v>
                </c:pt>
                <c:pt idx="2214">
                  <c:v>1.8799281716346741</c:v>
                </c:pt>
                <c:pt idx="2215">
                  <c:v>-2.12013179063797</c:v>
                </c:pt>
                <c:pt idx="2216">
                  <c:v>-4.120161771774292</c:v>
                </c:pt>
                <c:pt idx="2217">
                  <c:v>-3.1201468110084534</c:v>
                </c:pt>
                <c:pt idx="2218">
                  <c:v>-3.1201468110084534</c:v>
                </c:pt>
                <c:pt idx="2219">
                  <c:v>-1.1201167702674866</c:v>
                </c:pt>
                <c:pt idx="2220">
                  <c:v>-1.1201168298721313</c:v>
                </c:pt>
                <c:pt idx="2221">
                  <c:v>-1.1201168298721313</c:v>
                </c:pt>
                <c:pt idx="2222">
                  <c:v>2.8799432516098022</c:v>
                </c:pt>
                <c:pt idx="2223">
                  <c:v>2.8799431920051575</c:v>
                </c:pt>
                <c:pt idx="2224">
                  <c:v>3.8799581527709961</c:v>
                </c:pt>
                <c:pt idx="2225">
                  <c:v>-1.1201167702674866</c:v>
                </c:pt>
                <c:pt idx="2226">
                  <c:v>-7.1202068328857422</c:v>
                </c:pt>
                <c:pt idx="2227">
                  <c:v>-7.1202067732810974</c:v>
                </c:pt>
                <c:pt idx="2228">
                  <c:v>-7.1202067732810974</c:v>
                </c:pt>
                <c:pt idx="2229">
                  <c:v>-5.1201768517494202</c:v>
                </c:pt>
                <c:pt idx="2230">
                  <c:v>-5.1201767921447754</c:v>
                </c:pt>
                <c:pt idx="2231">
                  <c:v>-4.120161771774292</c:v>
                </c:pt>
                <c:pt idx="2232">
                  <c:v>-4.1201618313789368</c:v>
                </c:pt>
                <c:pt idx="2233">
                  <c:v>-2.12013179063797</c:v>
                </c:pt>
                <c:pt idx="2234">
                  <c:v>-2.12013179063797</c:v>
                </c:pt>
                <c:pt idx="2235">
                  <c:v>-2.12013179063797</c:v>
                </c:pt>
                <c:pt idx="2236">
                  <c:v>-3.1201468110084534</c:v>
                </c:pt>
                <c:pt idx="2237">
                  <c:v>-4.1201618313789368</c:v>
                </c:pt>
                <c:pt idx="2238">
                  <c:v>-4.120161771774292</c:v>
                </c:pt>
                <c:pt idx="2239">
                  <c:v>-5.1201767921447754</c:v>
                </c:pt>
                <c:pt idx="2240">
                  <c:v>-8.1202217936515808</c:v>
                </c:pt>
                <c:pt idx="2241">
                  <c:v>-7.1202068328857422</c:v>
                </c:pt>
                <c:pt idx="2242">
                  <c:v>-7.1202067732810974</c:v>
                </c:pt>
                <c:pt idx="2243">
                  <c:v>-12.12028181552887</c:v>
                </c:pt>
                <c:pt idx="2244">
                  <c:v>-12.12028181552887</c:v>
                </c:pt>
                <c:pt idx="2245">
                  <c:v>-12.120281755924225</c:v>
                </c:pt>
                <c:pt idx="2246">
                  <c:v>-8.1202218532562256</c:v>
                </c:pt>
                <c:pt idx="2247">
                  <c:v>-0.12010174989700317</c:v>
                </c:pt>
                <c:pt idx="2248">
                  <c:v>-1.1201168298721313</c:v>
                </c:pt>
                <c:pt idx="2249">
                  <c:v>-0.12010180950164795</c:v>
                </c:pt>
                <c:pt idx="2250">
                  <c:v>-7.1202067732810974</c:v>
                </c:pt>
                <c:pt idx="2251">
                  <c:v>-7.1202068328857422</c:v>
                </c:pt>
                <c:pt idx="2252">
                  <c:v>-7.1202067732810974</c:v>
                </c:pt>
                <c:pt idx="2253">
                  <c:v>-8.1202217936515808</c:v>
                </c:pt>
                <c:pt idx="2254">
                  <c:v>-12.12028181552887</c:v>
                </c:pt>
                <c:pt idx="2255">
                  <c:v>-12.12028181552887</c:v>
                </c:pt>
                <c:pt idx="2256">
                  <c:v>-12.120281755924225</c:v>
                </c:pt>
                <c:pt idx="2257">
                  <c:v>-10.120251834392548</c:v>
                </c:pt>
                <c:pt idx="2258">
                  <c:v>-11.120266795158386</c:v>
                </c:pt>
                <c:pt idx="2259">
                  <c:v>-10.120251774787903</c:v>
                </c:pt>
                <c:pt idx="2260">
                  <c:v>-5.1201768517494202</c:v>
                </c:pt>
                <c:pt idx="2261">
                  <c:v>4.8799732327461243</c:v>
                </c:pt>
                <c:pt idx="2262">
                  <c:v>3.8799582123756409</c:v>
                </c:pt>
                <c:pt idx="2263">
                  <c:v>4.8799731731414795</c:v>
                </c:pt>
                <c:pt idx="2264">
                  <c:v>-1.1201168298721313</c:v>
                </c:pt>
                <c:pt idx="2265">
                  <c:v>-2.12013179063797</c:v>
                </c:pt>
                <c:pt idx="2266">
                  <c:v>-1.1201167702674866</c:v>
                </c:pt>
                <c:pt idx="2267">
                  <c:v>-2.12013179063797</c:v>
                </c:pt>
                <c:pt idx="2268">
                  <c:v>-2.1201318502426147</c:v>
                </c:pt>
                <c:pt idx="2269">
                  <c:v>-2.12013179063797</c:v>
                </c:pt>
                <c:pt idx="2270">
                  <c:v>-2.12013179063797</c:v>
                </c:pt>
                <c:pt idx="2271">
                  <c:v>-7.1202067732810974</c:v>
                </c:pt>
                <c:pt idx="2272">
                  <c:v>-8.1202218532562256</c:v>
                </c:pt>
                <c:pt idx="2273">
                  <c:v>-9.1202367544174194</c:v>
                </c:pt>
                <c:pt idx="2274">
                  <c:v>-9.1202368140220642</c:v>
                </c:pt>
                <c:pt idx="2275">
                  <c:v>-11.120266795158386</c:v>
                </c:pt>
                <c:pt idx="2276">
                  <c:v>-11.120266795158386</c:v>
                </c:pt>
                <c:pt idx="2277">
                  <c:v>-11.120266795158386</c:v>
                </c:pt>
                <c:pt idx="2278">
                  <c:v>-5.1201767921447754</c:v>
                </c:pt>
                <c:pt idx="2279">
                  <c:v>-5.1201768517494202</c:v>
                </c:pt>
                <c:pt idx="2280">
                  <c:v>-4.120161771774292</c:v>
                </c:pt>
                <c:pt idx="2281">
                  <c:v>-7.1202068328857422</c:v>
                </c:pt>
                <c:pt idx="2282">
                  <c:v>-10.120251774787903</c:v>
                </c:pt>
                <c:pt idx="2283">
                  <c:v>-11.120266795158386</c:v>
                </c:pt>
                <c:pt idx="2284">
                  <c:v>-11.120266795158386</c:v>
                </c:pt>
                <c:pt idx="2285">
                  <c:v>-1.1201168298721313</c:v>
                </c:pt>
                <c:pt idx="2286">
                  <c:v>-1.1201167702674866</c:v>
                </c:pt>
                <c:pt idx="2287">
                  <c:v>-0.12010180950164795</c:v>
                </c:pt>
                <c:pt idx="2288">
                  <c:v>-0.12010180950164795</c:v>
                </c:pt>
                <c:pt idx="2289">
                  <c:v>0.87991321086883545</c:v>
                </c:pt>
                <c:pt idx="2290">
                  <c:v>0.87991321086883545</c:v>
                </c:pt>
                <c:pt idx="2291">
                  <c:v>0.87991315126419067</c:v>
                </c:pt>
                <c:pt idx="2292">
                  <c:v>-10.120251774787903</c:v>
                </c:pt>
                <c:pt idx="2293">
                  <c:v>-11.120266795158386</c:v>
                </c:pt>
                <c:pt idx="2294">
                  <c:v>-12.12028181552887</c:v>
                </c:pt>
                <c:pt idx="2295">
                  <c:v>-11.120266795158386</c:v>
                </c:pt>
                <c:pt idx="2296">
                  <c:v>-10.120251774787903</c:v>
                </c:pt>
                <c:pt idx="2297">
                  <c:v>-11.120266795158386</c:v>
                </c:pt>
                <c:pt idx="2298">
                  <c:v>-10.120251834392548</c:v>
                </c:pt>
                <c:pt idx="2299">
                  <c:v>-0.12010180950164795</c:v>
                </c:pt>
                <c:pt idx="2300">
                  <c:v>0.87991321086883545</c:v>
                </c:pt>
                <c:pt idx="2301">
                  <c:v>0.87991321086883545</c:v>
                </c:pt>
                <c:pt idx="2302">
                  <c:v>0.87991321086883545</c:v>
                </c:pt>
                <c:pt idx="2303">
                  <c:v>-2.12013179063797</c:v>
                </c:pt>
                <c:pt idx="2304">
                  <c:v>-2.1201318502426147</c:v>
                </c:pt>
                <c:pt idx="2305">
                  <c:v>-1.1201167702674866</c:v>
                </c:pt>
                <c:pt idx="2306">
                  <c:v>2.8799431920051575</c:v>
                </c:pt>
                <c:pt idx="2307">
                  <c:v>4.8799731731414795</c:v>
                </c:pt>
                <c:pt idx="2308">
                  <c:v>3.8799582123756409</c:v>
                </c:pt>
                <c:pt idx="2309">
                  <c:v>2.8799431920051575</c:v>
                </c:pt>
                <c:pt idx="2310">
                  <c:v>2.8799431920051575</c:v>
                </c:pt>
                <c:pt idx="2311">
                  <c:v>1.8799282312393188</c:v>
                </c:pt>
                <c:pt idx="2312">
                  <c:v>1.8799281716346741</c:v>
                </c:pt>
                <c:pt idx="2313">
                  <c:v>-5.1201767921447754</c:v>
                </c:pt>
                <c:pt idx="2314">
                  <c:v>-6.1201918125152588</c:v>
                </c:pt>
                <c:pt idx="2315">
                  <c:v>-6.1201918125152588</c:v>
                </c:pt>
                <c:pt idx="2316">
                  <c:v>-3.1201468110084534</c:v>
                </c:pt>
                <c:pt idx="2317">
                  <c:v>0.87991321086883545</c:v>
                </c:pt>
                <c:pt idx="2318">
                  <c:v>1.8799282312393188</c:v>
                </c:pt>
                <c:pt idx="2319">
                  <c:v>0.87991315126419067</c:v>
                </c:pt>
                <c:pt idx="2320">
                  <c:v>-8.1202217936515808</c:v>
                </c:pt>
                <c:pt idx="2321">
                  <c:v>-10.120251774787903</c:v>
                </c:pt>
                <c:pt idx="2322">
                  <c:v>-10.120251774787903</c:v>
                </c:pt>
                <c:pt idx="2323">
                  <c:v>-9.1202368140220642</c:v>
                </c:pt>
                <c:pt idx="2324">
                  <c:v>-10.120251834392548</c:v>
                </c:pt>
                <c:pt idx="2325">
                  <c:v>-10.120251774787903</c:v>
                </c:pt>
                <c:pt idx="2326">
                  <c:v>-10.120251774787903</c:v>
                </c:pt>
                <c:pt idx="2327">
                  <c:v>-0.12010180950164795</c:v>
                </c:pt>
                <c:pt idx="2328">
                  <c:v>0.87991315126419067</c:v>
                </c:pt>
                <c:pt idx="2329">
                  <c:v>0.87991321086883545</c:v>
                </c:pt>
                <c:pt idx="2330">
                  <c:v>-3.1201468110084534</c:v>
                </c:pt>
                <c:pt idx="2331">
                  <c:v>-10.120251774787903</c:v>
                </c:pt>
                <c:pt idx="2332">
                  <c:v>-9.1202368140220642</c:v>
                </c:pt>
                <c:pt idx="2333">
                  <c:v>-9.1202368140220642</c:v>
                </c:pt>
                <c:pt idx="2334">
                  <c:v>1.8799282312393188</c:v>
                </c:pt>
                <c:pt idx="2335">
                  <c:v>4.8799731731414795</c:v>
                </c:pt>
                <c:pt idx="2336">
                  <c:v>4.8799732327461243</c:v>
                </c:pt>
                <c:pt idx="2337">
                  <c:v>1.8799281716346741</c:v>
                </c:pt>
                <c:pt idx="2338">
                  <c:v>-4.120161771774292</c:v>
                </c:pt>
                <c:pt idx="2339">
                  <c:v>-3.1201468110084534</c:v>
                </c:pt>
                <c:pt idx="2340">
                  <c:v>-4.1201618313789368</c:v>
                </c:pt>
                <c:pt idx="2341">
                  <c:v>2.8799431920051575</c:v>
                </c:pt>
                <c:pt idx="2342">
                  <c:v>3.8799582123756409</c:v>
                </c:pt>
                <c:pt idx="2343">
                  <c:v>3.8799582123756409</c:v>
                </c:pt>
                <c:pt idx="2344">
                  <c:v>1.8799281716346741</c:v>
                </c:pt>
                <c:pt idx="2345">
                  <c:v>-3.1201468110084534</c:v>
                </c:pt>
                <c:pt idx="2346">
                  <c:v>-2.12013179063797</c:v>
                </c:pt>
                <c:pt idx="2347">
                  <c:v>-2.12013179063797</c:v>
                </c:pt>
                <c:pt idx="2348">
                  <c:v>-3.1201468110084534</c:v>
                </c:pt>
                <c:pt idx="2349">
                  <c:v>-2.12013179063797</c:v>
                </c:pt>
                <c:pt idx="2350">
                  <c:v>-3.1201468110084534</c:v>
                </c:pt>
                <c:pt idx="2351">
                  <c:v>-5.1201767921447754</c:v>
                </c:pt>
                <c:pt idx="2352">
                  <c:v>-11.120266795158386</c:v>
                </c:pt>
                <c:pt idx="2353">
                  <c:v>-11.120266795158386</c:v>
                </c:pt>
                <c:pt idx="2354">
                  <c:v>-11.120266795158386</c:v>
                </c:pt>
                <c:pt idx="2355">
                  <c:v>-11.120266795158386</c:v>
                </c:pt>
                <c:pt idx="2356">
                  <c:v>-11.120266795158386</c:v>
                </c:pt>
                <c:pt idx="2357">
                  <c:v>-10.120251834392548</c:v>
                </c:pt>
                <c:pt idx="2358">
                  <c:v>-9.1202367544174194</c:v>
                </c:pt>
                <c:pt idx="2359">
                  <c:v>-3.1201468110084534</c:v>
                </c:pt>
                <c:pt idx="2360">
                  <c:v>-3.1201468110084534</c:v>
                </c:pt>
                <c:pt idx="2361">
                  <c:v>-3.1201468110084534</c:v>
                </c:pt>
                <c:pt idx="2362">
                  <c:v>-3.1201468110084534</c:v>
                </c:pt>
                <c:pt idx="2363">
                  <c:v>-3.1201468110084534</c:v>
                </c:pt>
                <c:pt idx="2364">
                  <c:v>-3.1201468110084534</c:v>
                </c:pt>
                <c:pt idx="2365">
                  <c:v>-5.1201767921447754</c:v>
                </c:pt>
                <c:pt idx="2366">
                  <c:v>-9.1202367544174194</c:v>
                </c:pt>
                <c:pt idx="2367">
                  <c:v>-10.120251834392548</c:v>
                </c:pt>
                <c:pt idx="2368">
                  <c:v>-9.1202368140220642</c:v>
                </c:pt>
                <c:pt idx="2369">
                  <c:v>2.8799431920051575</c:v>
                </c:pt>
                <c:pt idx="2370">
                  <c:v>5.8799882531166077</c:v>
                </c:pt>
                <c:pt idx="2371">
                  <c:v>5.8799881935119629</c:v>
                </c:pt>
                <c:pt idx="2372">
                  <c:v>-0.12010180950164795</c:v>
                </c:pt>
                <c:pt idx="2373">
                  <c:v>-11.120266795158386</c:v>
                </c:pt>
                <c:pt idx="2374">
                  <c:v>-11.120266795158386</c:v>
                </c:pt>
                <c:pt idx="2375">
                  <c:v>-11.120266854763031</c:v>
                </c:pt>
                <c:pt idx="2376">
                  <c:v>-10.120251774787903</c:v>
                </c:pt>
                <c:pt idx="2377">
                  <c:v>-9.1202368140220642</c:v>
                </c:pt>
                <c:pt idx="2378">
                  <c:v>-9.1202367544174194</c:v>
                </c:pt>
                <c:pt idx="2379">
                  <c:v>-6.1201918125152588</c:v>
                </c:pt>
                <c:pt idx="2380">
                  <c:v>0.87991321086883545</c:v>
                </c:pt>
                <c:pt idx="2381">
                  <c:v>1.8799281716346741</c:v>
                </c:pt>
                <c:pt idx="2382">
                  <c:v>0.87991321086883545</c:v>
                </c:pt>
                <c:pt idx="2383">
                  <c:v>6.8800031542778015</c:v>
                </c:pt>
                <c:pt idx="2384">
                  <c:v>6.8800032138824463</c:v>
                </c:pt>
                <c:pt idx="2385">
                  <c:v>6.8800032138824463</c:v>
                </c:pt>
                <c:pt idx="2386">
                  <c:v>4.8799731731414795</c:v>
                </c:pt>
                <c:pt idx="2387">
                  <c:v>1.8799282312393188</c:v>
                </c:pt>
                <c:pt idx="2388">
                  <c:v>0.87991315126419067</c:v>
                </c:pt>
                <c:pt idx="2389">
                  <c:v>1.8799282312393188</c:v>
                </c:pt>
                <c:pt idx="2390">
                  <c:v>4.8799731731414795</c:v>
                </c:pt>
                <c:pt idx="2391">
                  <c:v>5.8799881935119629</c:v>
                </c:pt>
                <c:pt idx="2392">
                  <c:v>6.8800032138824463</c:v>
                </c:pt>
                <c:pt idx="2393">
                  <c:v>1.8799281716346741</c:v>
                </c:pt>
                <c:pt idx="2394">
                  <c:v>-4.120161771774292</c:v>
                </c:pt>
                <c:pt idx="2395">
                  <c:v>-4.1201618313789368</c:v>
                </c:pt>
                <c:pt idx="2396">
                  <c:v>-4.120161771774292</c:v>
                </c:pt>
                <c:pt idx="2397">
                  <c:v>-7.1202068328857422</c:v>
                </c:pt>
                <c:pt idx="2398">
                  <c:v>-7.1202067732810974</c:v>
                </c:pt>
                <c:pt idx="2399">
                  <c:v>-7.1202067732810974</c:v>
                </c:pt>
                <c:pt idx="2400">
                  <c:v>-5.1201768517494202</c:v>
                </c:pt>
                <c:pt idx="2401">
                  <c:v>-2.12013179063797</c:v>
                </c:pt>
                <c:pt idx="2402">
                  <c:v>-2.12013179063797</c:v>
                </c:pt>
                <c:pt idx="2403">
                  <c:v>-2.12013179063797</c:v>
                </c:pt>
                <c:pt idx="2404">
                  <c:v>-0.12010180950164795</c:v>
                </c:pt>
                <c:pt idx="2405">
                  <c:v>0.87991321086883545</c:v>
                </c:pt>
                <c:pt idx="2406">
                  <c:v>-0.12010180950164795</c:v>
                </c:pt>
                <c:pt idx="2407">
                  <c:v>-0.12010180950164795</c:v>
                </c:pt>
                <c:pt idx="2408">
                  <c:v>-2.12013179063797</c:v>
                </c:pt>
                <c:pt idx="2409">
                  <c:v>-2.12013179063797</c:v>
                </c:pt>
                <c:pt idx="2410">
                  <c:v>-2.1201318502426147</c:v>
                </c:pt>
                <c:pt idx="2411">
                  <c:v>-8.1202217936515808</c:v>
                </c:pt>
                <c:pt idx="2412">
                  <c:v>-11.120266795158386</c:v>
                </c:pt>
                <c:pt idx="2413">
                  <c:v>-10.120251774787903</c:v>
                </c:pt>
                <c:pt idx="2414">
                  <c:v>-11.120266795158386</c:v>
                </c:pt>
                <c:pt idx="2415">
                  <c:v>-10.120251834392548</c:v>
                </c:pt>
                <c:pt idx="2416">
                  <c:v>-11.120266795158386</c:v>
                </c:pt>
                <c:pt idx="2417">
                  <c:v>-10.120251774787903</c:v>
                </c:pt>
                <c:pt idx="2418">
                  <c:v>-15.120326817035675</c:v>
                </c:pt>
                <c:pt idx="2419">
                  <c:v>-25.12047678232193</c:v>
                </c:pt>
                <c:pt idx="2420">
                  <c:v>-26.120491802692413</c:v>
                </c:pt>
                <c:pt idx="2421">
                  <c:v>-26.120491802692413</c:v>
                </c:pt>
                <c:pt idx="2422">
                  <c:v>-22.120431780815125</c:v>
                </c:pt>
                <c:pt idx="2423">
                  <c:v>-22.120431780815125</c:v>
                </c:pt>
                <c:pt idx="2424">
                  <c:v>-21.120416820049286</c:v>
                </c:pt>
                <c:pt idx="2425">
                  <c:v>-21.120416760444641</c:v>
                </c:pt>
                <c:pt idx="2426">
                  <c:v>-18.12037181854248</c:v>
                </c:pt>
                <c:pt idx="2427">
                  <c:v>-19.120386779308319</c:v>
                </c:pt>
                <c:pt idx="2428">
                  <c:v>-18.12037181854248</c:v>
                </c:pt>
                <c:pt idx="2429">
                  <c:v>-29.120536804199219</c:v>
                </c:pt>
                <c:pt idx="2430">
                  <c:v>-32.120581805706024</c:v>
                </c:pt>
                <c:pt idx="2431">
                  <c:v>-32.120581746101379</c:v>
                </c:pt>
                <c:pt idx="2432">
                  <c:v>-32.120581805706024</c:v>
                </c:pt>
                <c:pt idx="2433">
                  <c:v>-30.120551824569702</c:v>
                </c:pt>
                <c:pt idx="2434">
                  <c:v>-29.120536744594574</c:v>
                </c:pt>
                <c:pt idx="2435">
                  <c:v>-30.120551824569702</c:v>
                </c:pt>
                <c:pt idx="2436">
                  <c:v>-31.120566785335541</c:v>
                </c:pt>
                <c:pt idx="2437">
                  <c:v>-31.120566785335541</c:v>
                </c:pt>
                <c:pt idx="2438">
                  <c:v>-31.120566785335541</c:v>
                </c:pt>
                <c:pt idx="2439">
                  <c:v>-31.120566785335541</c:v>
                </c:pt>
                <c:pt idx="2440">
                  <c:v>-29.120536804199219</c:v>
                </c:pt>
                <c:pt idx="2441">
                  <c:v>-29.120536804199219</c:v>
                </c:pt>
                <c:pt idx="2442">
                  <c:v>-29.120536804199219</c:v>
                </c:pt>
                <c:pt idx="2443">
                  <c:v>-26.120491802692413</c:v>
                </c:pt>
                <c:pt idx="2444">
                  <c:v>-25.12047678232193</c:v>
                </c:pt>
                <c:pt idx="2445">
                  <c:v>-24.120461821556091</c:v>
                </c:pt>
                <c:pt idx="2446">
                  <c:v>-26.120491743087769</c:v>
                </c:pt>
                <c:pt idx="2447">
                  <c:v>-28.12052184343338</c:v>
                </c:pt>
                <c:pt idx="2448">
                  <c:v>-29.120536744594574</c:v>
                </c:pt>
                <c:pt idx="2449">
                  <c:v>-28.12052184343338</c:v>
                </c:pt>
                <c:pt idx="2450">
                  <c:v>-19.120386779308319</c:v>
                </c:pt>
                <c:pt idx="2451">
                  <c:v>-15.120326817035675</c:v>
                </c:pt>
                <c:pt idx="2452">
                  <c:v>-16.120341777801514</c:v>
                </c:pt>
                <c:pt idx="2453">
                  <c:v>-18.12037181854248</c:v>
                </c:pt>
                <c:pt idx="2454">
                  <c:v>-27.120506763458252</c:v>
                </c:pt>
                <c:pt idx="2455">
                  <c:v>-27.120506823062897</c:v>
                </c:pt>
                <c:pt idx="2456">
                  <c:v>-27.120506763458252</c:v>
                </c:pt>
                <c:pt idx="2457">
                  <c:v>-28.120521783828735</c:v>
                </c:pt>
                <c:pt idx="2458">
                  <c:v>-30.120551824569702</c:v>
                </c:pt>
                <c:pt idx="2459">
                  <c:v>-29.120536804199219</c:v>
                </c:pt>
                <c:pt idx="2460">
                  <c:v>-27.120506763458252</c:v>
                </c:pt>
                <c:pt idx="2461">
                  <c:v>-18.12037181854248</c:v>
                </c:pt>
                <c:pt idx="2462">
                  <c:v>-18.120371758937836</c:v>
                </c:pt>
                <c:pt idx="2463">
                  <c:v>-19.120386838912964</c:v>
                </c:pt>
                <c:pt idx="2464">
                  <c:v>-24.120461761951447</c:v>
                </c:pt>
                <c:pt idx="2465">
                  <c:v>-27.120506823062897</c:v>
                </c:pt>
                <c:pt idx="2466">
                  <c:v>-26.120491802692413</c:v>
                </c:pt>
                <c:pt idx="2467">
                  <c:v>-27.120506763458252</c:v>
                </c:pt>
                <c:pt idx="2468">
                  <c:v>-24.120461821556091</c:v>
                </c:pt>
                <c:pt idx="2469">
                  <c:v>-25.12047678232193</c:v>
                </c:pt>
                <c:pt idx="2470">
                  <c:v>-24.120461761951447</c:v>
                </c:pt>
                <c:pt idx="2471">
                  <c:v>-22.120431840419769</c:v>
                </c:pt>
                <c:pt idx="2472">
                  <c:v>-20.120401799678802</c:v>
                </c:pt>
                <c:pt idx="2473">
                  <c:v>-20.120401799678802</c:v>
                </c:pt>
                <c:pt idx="2474">
                  <c:v>-22.120431780815125</c:v>
                </c:pt>
                <c:pt idx="2475">
                  <c:v>-28.120521783828735</c:v>
                </c:pt>
                <c:pt idx="2476">
                  <c:v>-27.120506823062897</c:v>
                </c:pt>
                <c:pt idx="2477">
                  <c:v>-28.120521783828735</c:v>
                </c:pt>
                <c:pt idx="2478">
                  <c:v>-26.120491802692413</c:v>
                </c:pt>
                <c:pt idx="2479">
                  <c:v>-26.120491743087769</c:v>
                </c:pt>
                <c:pt idx="2480">
                  <c:v>-25.120476841926575</c:v>
                </c:pt>
                <c:pt idx="2481">
                  <c:v>-25.12047678232193</c:v>
                </c:pt>
                <c:pt idx="2482">
                  <c:v>-23.120446801185608</c:v>
                </c:pt>
                <c:pt idx="2483">
                  <c:v>-23.120446801185608</c:v>
                </c:pt>
                <c:pt idx="2484">
                  <c:v>-24.120461761951447</c:v>
                </c:pt>
                <c:pt idx="2485">
                  <c:v>-16.120341837406158</c:v>
                </c:pt>
                <c:pt idx="2486">
                  <c:v>-12.120281755924225</c:v>
                </c:pt>
                <c:pt idx="2487">
                  <c:v>-12.12028181552887</c:v>
                </c:pt>
                <c:pt idx="2488">
                  <c:v>-14.120311796665192</c:v>
                </c:pt>
                <c:pt idx="2489">
                  <c:v>-20.120401799678802</c:v>
                </c:pt>
                <c:pt idx="2490">
                  <c:v>-20.120401799678802</c:v>
                </c:pt>
                <c:pt idx="2491">
                  <c:v>-19.120386779308319</c:v>
                </c:pt>
                <c:pt idx="2492">
                  <c:v>-25.12047678232193</c:v>
                </c:pt>
                <c:pt idx="2493">
                  <c:v>-27.120506823062897</c:v>
                </c:pt>
                <c:pt idx="2494">
                  <c:v>-27.120506763458252</c:v>
                </c:pt>
                <c:pt idx="2495">
                  <c:v>-27.120506823062897</c:v>
                </c:pt>
                <c:pt idx="2496">
                  <c:v>-26.120491802692413</c:v>
                </c:pt>
                <c:pt idx="2497">
                  <c:v>-26.120491802692413</c:v>
                </c:pt>
                <c:pt idx="2498">
                  <c:v>-26.120491802692413</c:v>
                </c:pt>
                <c:pt idx="2499">
                  <c:v>-20.120401740074158</c:v>
                </c:pt>
                <c:pt idx="2500">
                  <c:v>-17.120356798171997</c:v>
                </c:pt>
                <c:pt idx="2501">
                  <c:v>-17.120356798171997</c:v>
                </c:pt>
                <c:pt idx="2502">
                  <c:v>-18.12037181854248</c:v>
                </c:pt>
                <c:pt idx="2503">
                  <c:v>-23.120446801185608</c:v>
                </c:pt>
                <c:pt idx="2504">
                  <c:v>-23.120446801185608</c:v>
                </c:pt>
                <c:pt idx="2505">
                  <c:v>-24.120461761951447</c:v>
                </c:pt>
                <c:pt idx="2506">
                  <c:v>-14.120311796665192</c:v>
                </c:pt>
                <c:pt idx="2507">
                  <c:v>-9.1202368140220642</c:v>
                </c:pt>
                <c:pt idx="2508">
                  <c:v>-8.1202217936515808</c:v>
                </c:pt>
                <c:pt idx="2509">
                  <c:v>-9.1202368140220642</c:v>
                </c:pt>
                <c:pt idx="2510">
                  <c:v>-10.120251834392548</c:v>
                </c:pt>
                <c:pt idx="2511">
                  <c:v>-9.1202367544174194</c:v>
                </c:pt>
                <c:pt idx="2512">
                  <c:v>-10.120251834392548</c:v>
                </c:pt>
                <c:pt idx="2513">
                  <c:v>-20.120401799678802</c:v>
                </c:pt>
                <c:pt idx="2514">
                  <c:v>-25.12047678232193</c:v>
                </c:pt>
                <c:pt idx="2515">
                  <c:v>-26.120491802692413</c:v>
                </c:pt>
                <c:pt idx="2516">
                  <c:v>-25.12047678232193</c:v>
                </c:pt>
                <c:pt idx="2517">
                  <c:v>-20.120401799678802</c:v>
                </c:pt>
                <c:pt idx="2518">
                  <c:v>-21.120416760444641</c:v>
                </c:pt>
                <c:pt idx="2519">
                  <c:v>-21.120416820049286</c:v>
                </c:pt>
                <c:pt idx="2520">
                  <c:v>-18.12037181854248</c:v>
                </c:pt>
                <c:pt idx="2521">
                  <c:v>-16.120341777801514</c:v>
                </c:pt>
                <c:pt idx="2522">
                  <c:v>-16.120341777801514</c:v>
                </c:pt>
                <c:pt idx="2523">
                  <c:v>-18.12037181854248</c:v>
                </c:pt>
                <c:pt idx="2524">
                  <c:v>-24.120461821556091</c:v>
                </c:pt>
                <c:pt idx="2525">
                  <c:v>-25.12047678232193</c:v>
                </c:pt>
                <c:pt idx="2526">
                  <c:v>-25.12047678232193</c:v>
                </c:pt>
                <c:pt idx="2527">
                  <c:v>-22.120431780815125</c:v>
                </c:pt>
                <c:pt idx="2528">
                  <c:v>-19.120386838912964</c:v>
                </c:pt>
                <c:pt idx="2529">
                  <c:v>-20.120401740074158</c:v>
                </c:pt>
                <c:pt idx="2530">
                  <c:v>-19.120386838912964</c:v>
                </c:pt>
                <c:pt idx="2531">
                  <c:v>-9.1202368140220642</c:v>
                </c:pt>
                <c:pt idx="2532">
                  <c:v>-9.1202367544174194</c:v>
                </c:pt>
                <c:pt idx="2533">
                  <c:v>-9.1202368140220642</c:v>
                </c:pt>
                <c:pt idx="2534">
                  <c:v>-10.120251774787903</c:v>
                </c:pt>
                <c:pt idx="2535">
                  <c:v>-12.12028181552887</c:v>
                </c:pt>
                <c:pt idx="2536">
                  <c:v>-11.120266795158386</c:v>
                </c:pt>
                <c:pt idx="2537">
                  <c:v>-12.12028181552887</c:v>
                </c:pt>
                <c:pt idx="2538">
                  <c:v>-8.1202217936515808</c:v>
                </c:pt>
                <c:pt idx="2539">
                  <c:v>-9.1202368140220642</c:v>
                </c:pt>
                <c:pt idx="2540">
                  <c:v>-8.1202217936515808</c:v>
                </c:pt>
                <c:pt idx="2541">
                  <c:v>-11.120266795158386</c:v>
                </c:pt>
                <c:pt idx="2542">
                  <c:v>-12.12028181552887</c:v>
                </c:pt>
                <c:pt idx="2543">
                  <c:v>-13.120296776294708</c:v>
                </c:pt>
                <c:pt idx="2544">
                  <c:v>-13.120296776294708</c:v>
                </c:pt>
                <c:pt idx="2545">
                  <c:v>-23.120446801185608</c:v>
                </c:pt>
                <c:pt idx="2546">
                  <c:v>-23.120446801185608</c:v>
                </c:pt>
                <c:pt idx="2547">
                  <c:v>-24.120461821556091</c:v>
                </c:pt>
                <c:pt idx="2548">
                  <c:v>-18.120371758937836</c:v>
                </c:pt>
                <c:pt idx="2549">
                  <c:v>-15.120326817035675</c:v>
                </c:pt>
                <c:pt idx="2550">
                  <c:v>-15.120326817035675</c:v>
                </c:pt>
                <c:pt idx="2551">
                  <c:v>-15.12032675743103</c:v>
                </c:pt>
                <c:pt idx="2552">
                  <c:v>-22.120431840419769</c:v>
                </c:pt>
                <c:pt idx="2553">
                  <c:v>-23.120446801185608</c:v>
                </c:pt>
                <c:pt idx="2554">
                  <c:v>-23.120446801185608</c:v>
                </c:pt>
                <c:pt idx="2555">
                  <c:v>-22.120431780815125</c:v>
                </c:pt>
                <c:pt idx="2556">
                  <c:v>-22.120431780815125</c:v>
                </c:pt>
                <c:pt idx="2557">
                  <c:v>-22.120431780815125</c:v>
                </c:pt>
                <c:pt idx="2558">
                  <c:v>-21.120416820049286</c:v>
                </c:pt>
                <c:pt idx="2559">
                  <c:v>-23.120446801185608</c:v>
                </c:pt>
                <c:pt idx="2560">
                  <c:v>-22.120431780815125</c:v>
                </c:pt>
                <c:pt idx="2561">
                  <c:v>-22.120431780815125</c:v>
                </c:pt>
                <c:pt idx="2562">
                  <c:v>-15.120326817035675</c:v>
                </c:pt>
                <c:pt idx="2563">
                  <c:v>-8.1202217936515808</c:v>
                </c:pt>
                <c:pt idx="2564">
                  <c:v>-7.1202068328857422</c:v>
                </c:pt>
                <c:pt idx="2565">
                  <c:v>-8.1202217936515808</c:v>
                </c:pt>
                <c:pt idx="2566">
                  <c:v>-7.1202067732810974</c:v>
                </c:pt>
                <c:pt idx="2567">
                  <c:v>-6.1201918125152588</c:v>
                </c:pt>
                <c:pt idx="2568">
                  <c:v>-7.1202067732810974</c:v>
                </c:pt>
                <c:pt idx="2569">
                  <c:v>-15.120326817035675</c:v>
                </c:pt>
                <c:pt idx="2570">
                  <c:v>-22.120431780815125</c:v>
                </c:pt>
                <c:pt idx="2571">
                  <c:v>-21.120416820049286</c:v>
                </c:pt>
                <c:pt idx="2572">
                  <c:v>-22.120431780815125</c:v>
                </c:pt>
                <c:pt idx="2573">
                  <c:v>-13.120296776294708</c:v>
                </c:pt>
                <c:pt idx="2574">
                  <c:v>-12.12028181552887</c:v>
                </c:pt>
                <c:pt idx="2575">
                  <c:v>-13.120296835899353</c:v>
                </c:pt>
                <c:pt idx="2576">
                  <c:v>-17.120356798171997</c:v>
                </c:pt>
                <c:pt idx="2577">
                  <c:v>-22.120431780815125</c:v>
                </c:pt>
                <c:pt idx="2578">
                  <c:v>-21.120416760444641</c:v>
                </c:pt>
                <c:pt idx="2579">
                  <c:v>-21.120416820049286</c:v>
                </c:pt>
                <c:pt idx="2580">
                  <c:v>-13.120296776294708</c:v>
                </c:pt>
                <c:pt idx="2581">
                  <c:v>-14.120311796665192</c:v>
                </c:pt>
                <c:pt idx="2582">
                  <c:v>-13.120296835899353</c:v>
                </c:pt>
                <c:pt idx="2583">
                  <c:v>-11.120266795158386</c:v>
                </c:pt>
                <c:pt idx="2584">
                  <c:v>-10.120251774787903</c:v>
                </c:pt>
                <c:pt idx="2585">
                  <c:v>-9.1202368140220642</c:v>
                </c:pt>
                <c:pt idx="2586">
                  <c:v>-10.120251774787903</c:v>
                </c:pt>
                <c:pt idx="2587">
                  <c:v>-20.120401799678802</c:v>
                </c:pt>
                <c:pt idx="2588">
                  <c:v>-21.120416820049286</c:v>
                </c:pt>
                <c:pt idx="2589">
                  <c:v>-20.120401799678802</c:v>
                </c:pt>
                <c:pt idx="2590">
                  <c:v>-18.12037181854248</c:v>
                </c:pt>
                <c:pt idx="2591">
                  <c:v>-16.120341777801514</c:v>
                </c:pt>
                <c:pt idx="2592">
                  <c:v>-15.120326817035675</c:v>
                </c:pt>
                <c:pt idx="2593">
                  <c:v>-16.120341777801514</c:v>
                </c:pt>
                <c:pt idx="2594">
                  <c:v>-20.120401799678802</c:v>
                </c:pt>
                <c:pt idx="2595">
                  <c:v>-20.120401799678802</c:v>
                </c:pt>
                <c:pt idx="2596">
                  <c:v>-20.120401799678802</c:v>
                </c:pt>
                <c:pt idx="2597">
                  <c:v>-14.120311796665192</c:v>
                </c:pt>
                <c:pt idx="2598">
                  <c:v>-9.1202368140220642</c:v>
                </c:pt>
                <c:pt idx="2599">
                  <c:v>-8.1202217936515808</c:v>
                </c:pt>
                <c:pt idx="2600">
                  <c:v>-9.1202367544174194</c:v>
                </c:pt>
                <c:pt idx="2601">
                  <c:v>-5.1201768517494202</c:v>
                </c:pt>
                <c:pt idx="2602">
                  <c:v>-5.1201767921447754</c:v>
                </c:pt>
                <c:pt idx="2603">
                  <c:v>-6.120191752910614</c:v>
                </c:pt>
                <c:pt idx="2604">
                  <c:v>-12.12028181552887</c:v>
                </c:pt>
                <c:pt idx="2605">
                  <c:v>-19.120386779308319</c:v>
                </c:pt>
                <c:pt idx="2606">
                  <c:v>-18.12037181854248</c:v>
                </c:pt>
                <c:pt idx="2607">
                  <c:v>-19.120386779308319</c:v>
                </c:pt>
                <c:pt idx="2608">
                  <c:v>-10.120251834392548</c:v>
                </c:pt>
                <c:pt idx="2609">
                  <c:v>-11.120266795158386</c:v>
                </c:pt>
                <c:pt idx="2610">
                  <c:v>-11.120266795158386</c:v>
                </c:pt>
                <c:pt idx="2611">
                  <c:v>-15.120326817035675</c:v>
                </c:pt>
                <c:pt idx="2612">
                  <c:v>-20.120401799678802</c:v>
                </c:pt>
                <c:pt idx="2613">
                  <c:v>-20.120401799678802</c:v>
                </c:pt>
                <c:pt idx="2614">
                  <c:v>-20.120401740074158</c:v>
                </c:pt>
                <c:pt idx="2615">
                  <c:v>-8.1202218532562256</c:v>
                </c:pt>
                <c:pt idx="2616">
                  <c:v>-7.1202067732810974</c:v>
                </c:pt>
                <c:pt idx="2617">
                  <c:v>-8.1202217936515808</c:v>
                </c:pt>
                <c:pt idx="2618">
                  <c:v>-7.1202068328857422</c:v>
                </c:pt>
                <c:pt idx="2619">
                  <c:v>-9.1202367544174194</c:v>
                </c:pt>
                <c:pt idx="2620">
                  <c:v>-8.1202217936515808</c:v>
                </c:pt>
                <c:pt idx="2621">
                  <c:v>-8.1202218532562256</c:v>
                </c:pt>
                <c:pt idx="2622">
                  <c:v>-2.12013179063797</c:v>
                </c:pt>
                <c:pt idx="2623">
                  <c:v>-1.1201167702674866</c:v>
                </c:pt>
                <c:pt idx="2624">
                  <c:v>-1.1201168298721313</c:v>
                </c:pt>
                <c:pt idx="2625">
                  <c:v>-7.1202067732810974</c:v>
                </c:pt>
                <c:pt idx="2626">
                  <c:v>-12.12028181552887</c:v>
                </c:pt>
                <c:pt idx="2627">
                  <c:v>-12.12028181552887</c:v>
                </c:pt>
                <c:pt idx="2628">
                  <c:v>-11.120266795158386</c:v>
                </c:pt>
                <c:pt idx="2629">
                  <c:v>-4.120161771774292</c:v>
                </c:pt>
                <c:pt idx="2630">
                  <c:v>-5.1201767921447754</c:v>
                </c:pt>
                <c:pt idx="2631">
                  <c:v>-4.1201618313789368</c:v>
                </c:pt>
                <c:pt idx="2632">
                  <c:v>-12.12028181552887</c:v>
                </c:pt>
                <c:pt idx="2633">
                  <c:v>-20.120401799678802</c:v>
                </c:pt>
                <c:pt idx="2634">
                  <c:v>-20.120401740074158</c:v>
                </c:pt>
                <c:pt idx="2635">
                  <c:v>-20.120401799678802</c:v>
                </c:pt>
                <c:pt idx="2636">
                  <c:v>-10.120251834392548</c:v>
                </c:pt>
                <c:pt idx="2637">
                  <c:v>-10.120251774787903</c:v>
                </c:pt>
                <c:pt idx="2638">
                  <c:v>-11.120266795158386</c:v>
                </c:pt>
                <c:pt idx="2639">
                  <c:v>-6.1201918125152588</c:v>
                </c:pt>
                <c:pt idx="2640">
                  <c:v>-1.1201168298721313</c:v>
                </c:pt>
                <c:pt idx="2641">
                  <c:v>-2.12013179063797</c:v>
                </c:pt>
                <c:pt idx="2642">
                  <c:v>-2.12013179063797</c:v>
                </c:pt>
                <c:pt idx="2643">
                  <c:v>-11.120266795158386</c:v>
                </c:pt>
                <c:pt idx="2644">
                  <c:v>-12.12028181552887</c:v>
                </c:pt>
                <c:pt idx="2645">
                  <c:v>-12.12028181552887</c:v>
                </c:pt>
                <c:pt idx="2646">
                  <c:v>-12.120281755924225</c:v>
                </c:pt>
                <c:pt idx="2647">
                  <c:v>-12.12028181552887</c:v>
                </c:pt>
                <c:pt idx="2648">
                  <c:v>-12.12028181552887</c:v>
                </c:pt>
                <c:pt idx="2649">
                  <c:v>-11.120266795158386</c:v>
                </c:pt>
                <c:pt idx="2650">
                  <c:v>-17.120356798171997</c:v>
                </c:pt>
                <c:pt idx="2651">
                  <c:v>-18.120371758937836</c:v>
                </c:pt>
                <c:pt idx="2652">
                  <c:v>-17.120356798171997</c:v>
                </c:pt>
                <c:pt idx="2653">
                  <c:v>-15.120326817035675</c:v>
                </c:pt>
                <c:pt idx="2654">
                  <c:v>-12.12028181552887</c:v>
                </c:pt>
                <c:pt idx="2655">
                  <c:v>-12.120281755924225</c:v>
                </c:pt>
                <c:pt idx="2656">
                  <c:v>-13.120296835899353</c:v>
                </c:pt>
                <c:pt idx="2657">
                  <c:v>-7.1202067732810974</c:v>
                </c:pt>
                <c:pt idx="2658">
                  <c:v>-8.1202217936515808</c:v>
                </c:pt>
                <c:pt idx="2659">
                  <c:v>-7.1202068328857422</c:v>
                </c:pt>
                <c:pt idx="2660">
                  <c:v>-8.1202217936515808</c:v>
                </c:pt>
                <c:pt idx="2661">
                  <c:v>-10.120251774787903</c:v>
                </c:pt>
                <c:pt idx="2662">
                  <c:v>-11.120266795158386</c:v>
                </c:pt>
                <c:pt idx="2663">
                  <c:v>-10.120251834392548</c:v>
                </c:pt>
                <c:pt idx="2664">
                  <c:v>-18.120371758937836</c:v>
                </c:pt>
                <c:pt idx="2665">
                  <c:v>-18.12037181854248</c:v>
                </c:pt>
                <c:pt idx="2666">
                  <c:v>-18.12037181854248</c:v>
                </c:pt>
                <c:pt idx="2667">
                  <c:v>-19.120386779308319</c:v>
                </c:pt>
                <c:pt idx="2668">
                  <c:v>-18.12037181854248</c:v>
                </c:pt>
                <c:pt idx="2669">
                  <c:v>-18.120371758937836</c:v>
                </c:pt>
                <c:pt idx="2670">
                  <c:v>-18.12037181854248</c:v>
                </c:pt>
                <c:pt idx="2671">
                  <c:v>-18.12037181854248</c:v>
                </c:pt>
                <c:pt idx="2672">
                  <c:v>-18.120371758937836</c:v>
                </c:pt>
                <c:pt idx="2673">
                  <c:v>-18.12037181854248</c:v>
                </c:pt>
                <c:pt idx="2674">
                  <c:v>-14.120311796665192</c:v>
                </c:pt>
                <c:pt idx="2675">
                  <c:v>-8.1202217936515808</c:v>
                </c:pt>
                <c:pt idx="2676">
                  <c:v>-8.1202217936515808</c:v>
                </c:pt>
                <c:pt idx="2677">
                  <c:v>-8.1202217936515808</c:v>
                </c:pt>
                <c:pt idx="2678">
                  <c:v>-1.1201168298721313</c:v>
                </c:pt>
                <c:pt idx="2679">
                  <c:v>-2.12013179063797</c:v>
                </c:pt>
                <c:pt idx="2680">
                  <c:v>-1.1201167702674866</c:v>
                </c:pt>
                <c:pt idx="2681">
                  <c:v>-6.1201918125152588</c:v>
                </c:pt>
                <c:pt idx="2682">
                  <c:v>-10.120251834392548</c:v>
                </c:pt>
                <c:pt idx="2683">
                  <c:v>-11.120266795158386</c:v>
                </c:pt>
                <c:pt idx="2684">
                  <c:v>-11.120266795158386</c:v>
                </c:pt>
                <c:pt idx="2685">
                  <c:v>-8.1202217936515808</c:v>
                </c:pt>
                <c:pt idx="2686">
                  <c:v>-7.1202067732810974</c:v>
                </c:pt>
                <c:pt idx="2687">
                  <c:v>-8.1202217936515808</c:v>
                </c:pt>
                <c:pt idx="2688">
                  <c:v>-6.1201918125152588</c:v>
                </c:pt>
                <c:pt idx="2689">
                  <c:v>-5.1201767921447754</c:v>
                </c:pt>
                <c:pt idx="2690">
                  <c:v>-5.1201768517494202</c:v>
                </c:pt>
                <c:pt idx="2691">
                  <c:v>-5.1201767921447754</c:v>
                </c:pt>
                <c:pt idx="2692">
                  <c:v>-9.1202367544174194</c:v>
                </c:pt>
                <c:pt idx="2693">
                  <c:v>-11.120266854763031</c:v>
                </c:pt>
                <c:pt idx="2694">
                  <c:v>-10.120251774787903</c:v>
                </c:pt>
                <c:pt idx="2695">
                  <c:v>-7.1202067732810974</c:v>
                </c:pt>
                <c:pt idx="2696">
                  <c:v>-1.1201168298721313</c:v>
                </c:pt>
                <c:pt idx="2697">
                  <c:v>-2.12013179063797</c:v>
                </c:pt>
                <c:pt idx="2698">
                  <c:v>-2.12013179063797</c:v>
                </c:pt>
                <c:pt idx="2699">
                  <c:v>-12.12028181552887</c:v>
                </c:pt>
                <c:pt idx="2700">
                  <c:v>-14.120311796665192</c:v>
                </c:pt>
                <c:pt idx="2701">
                  <c:v>-14.120311796665192</c:v>
                </c:pt>
                <c:pt idx="2702">
                  <c:v>-8.1202217936515808</c:v>
                </c:pt>
                <c:pt idx="2703">
                  <c:v>-2.12013179063797</c:v>
                </c:pt>
                <c:pt idx="2704">
                  <c:v>-1.1201168298721313</c:v>
                </c:pt>
                <c:pt idx="2705">
                  <c:v>-1.1201167702674866</c:v>
                </c:pt>
                <c:pt idx="2706">
                  <c:v>-4.1201618313789368</c:v>
                </c:pt>
                <c:pt idx="2707">
                  <c:v>-4.120161771774292</c:v>
                </c:pt>
                <c:pt idx="2708">
                  <c:v>-4.1201618313789368</c:v>
                </c:pt>
                <c:pt idx="2709">
                  <c:v>-10.120251774787903</c:v>
                </c:pt>
                <c:pt idx="2710">
                  <c:v>-17.120356798171997</c:v>
                </c:pt>
                <c:pt idx="2711">
                  <c:v>-17.120356798171997</c:v>
                </c:pt>
                <c:pt idx="2712">
                  <c:v>-17.120356798171997</c:v>
                </c:pt>
                <c:pt idx="2713">
                  <c:v>-1.1201168298721313</c:v>
                </c:pt>
                <c:pt idx="2714">
                  <c:v>0.87991321086883545</c:v>
                </c:pt>
                <c:pt idx="2715">
                  <c:v>0.87991321086883545</c:v>
                </c:pt>
                <c:pt idx="2716">
                  <c:v>-6.1201918125152588</c:v>
                </c:pt>
                <c:pt idx="2717">
                  <c:v>-16.120341777801514</c:v>
                </c:pt>
                <c:pt idx="2718">
                  <c:v>-16.120341837406158</c:v>
                </c:pt>
                <c:pt idx="2719">
                  <c:v>-16.120341777801514</c:v>
                </c:pt>
                <c:pt idx="2720">
                  <c:v>-11.120266795158386</c:v>
                </c:pt>
                <c:pt idx="2721">
                  <c:v>-10.120251834392548</c:v>
                </c:pt>
                <c:pt idx="2722">
                  <c:v>-10.120251774787903</c:v>
                </c:pt>
                <c:pt idx="2723">
                  <c:v>-7.1202067732810974</c:v>
                </c:pt>
                <c:pt idx="2724">
                  <c:v>-3.1201468110084534</c:v>
                </c:pt>
                <c:pt idx="2725">
                  <c:v>-3.1201468110084534</c:v>
                </c:pt>
                <c:pt idx="2726">
                  <c:v>-4.1201618313789368</c:v>
                </c:pt>
                <c:pt idx="2727">
                  <c:v>-3.1201467514038086</c:v>
                </c:pt>
                <c:pt idx="2728">
                  <c:v>-3.1201468110084534</c:v>
                </c:pt>
                <c:pt idx="2729">
                  <c:v>-3.1201468110084534</c:v>
                </c:pt>
                <c:pt idx="2730">
                  <c:v>-8.1202217936515808</c:v>
                </c:pt>
                <c:pt idx="2731">
                  <c:v>-16.120341837406158</c:v>
                </c:pt>
                <c:pt idx="2732">
                  <c:v>-15.12032675743103</c:v>
                </c:pt>
                <c:pt idx="2733">
                  <c:v>-16.120341837406158</c:v>
                </c:pt>
                <c:pt idx="2734">
                  <c:v>-13.120296776294708</c:v>
                </c:pt>
                <c:pt idx="2735">
                  <c:v>-14.120311796665192</c:v>
                </c:pt>
                <c:pt idx="2736">
                  <c:v>-13.120296776294708</c:v>
                </c:pt>
                <c:pt idx="2737">
                  <c:v>-9.1202368140220642</c:v>
                </c:pt>
                <c:pt idx="2738">
                  <c:v>-4.1201618313789368</c:v>
                </c:pt>
                <c:pt idx="2739">
                  <c:v>-4.120161771774292</c:v>
                </c:pt>
                <c:pt idx="2740">
                  <c:v>-3.1201468110084534</c:v>
                </c:pt>
                <c:pt idx="2741">
                  <c:v>-6.1201918125152588</c:v>
                </c:pt>
                <c:pt idx="2742">
                  <c:v>-6.120191752910614</c:v>
                </c:pt>
                <c:pt idx="2743">
                  <c:v>-7.1202068328857422</c:v>
                </c:pt>
                <c:pt idx="2744">
                  <c:v>-4.120161771774292</c:v>
                </c:pt>
                <c:pt idx="2745">
                  <c:v>-1.1201168298721313</c:v>
                </c:pt>
                <c:pt idx="2746">
                  <c:v>-2.12013179063797</c:v>
                </c:pt>
                <c:pt idx="2747">
                  <c:v>-1.1201168298721313</c:v>
                </c:pt>
                <c:pt idx="2748">
                  <c:v>-1.1201167702674866</c:v>
                </c:pt>
                <c:pt idx="2749">
                  <c:v>-2.12013179063797</c:v>
                </c:pt>
                <c:pt idx="2750">
                  <c:v>-1.1201168298721313</c:v>
                </c:pt>
                <c:pt idx="2751">
                  <c:v>-6.1201918125152588</c:v>
                </c:pt>
                <c:pt idx="2752">
                  <c:v>-16.120341777801514</c:v>
                </c:pt>
                <c:pt idx="2753">
                  <c:v>-15.120326817035675</c:v>
                </c:pt>
                <c:pt idx="2754">
                  <c:v>-16.120341777801514</c:v>
                </c:pt>
                <c:pt idx="2755">
                  <c:v>-10.120251774787903</c:v>
                </c:pt>
                <c:pt idx="2756">
                  <c:v>-10.120251834392548</c:v>
                </c:pt>
                <c:pt idx="2757">
                  <c:v>-10.120251774787903</c:v>
                </c:pt>
                <c:pt idx="2758">
                  <c:v>-7.1202068328857422</c:v>
                </c:pt>
                <c:pt idx="2759">
                  <c:v>-2.12013179063797</c:v>
                </c:pt>
                <c:pt idx="2760">
                  <c:v>-2.12013179063797</c:v>
                </c:pt>
                <c:pt idx="2761">
                  <c:v>-2.12013179063797</c:v>
                </c:pt>
                <c:pt idx="2762">
                  <c:v>-9.1202368140220642</c:v>
                </c:pt>
                <c:pt idx="2763">
                  <c:v>-12.12028181552887</c:v>
                </c:pt>
                <c:pt idx="2764">
                  <c:v>-11.120266795158386</c:v>
                </c:pt>
                <c:pt idx="2765">
                  <c:v>-7.1202067732810974</c:v>
                </c:pt>
                <c:pt idx="2766">
                  <c:v>-0.12010180950164795</c:v>
                </c:pt>
                <c:pt idx="2767">
                  <c:v>-0.12010180950164795</c:v>
                </c:pt>
                <c:pt idx="2768">
                  <c:v>0.87991321086883545</c:v>
                </c:pt>
                <c:pt idx="2769">
                  <c:v>-13.120296835899353</c:v>
                </c:pt>
                <c:pt idx="2770">
                  <c:v>-15.12032675743103</c:v>
                </c:pt>
                <c:pt idx="2771">
                  <c:v>-15.120326817035675</c:v>
                </c:pt>
                <c:pt idx="2772">
                  <c:v>-9.1202368140220642</c:v>
                </c:pt>
                <c:pt idx="2773">
                  <c:v>-0.12010180950164795</c:v>
                </c:pt>
                <c:pt idx="2774">
                  <c:v>0.87991321086883545</c:v>
                </c:pt>
                <c:pt idx="2775">
                  <c:v>-0.12010180950164795</c:v>
                </c:pt>
                <c:pt idx="2776">
                  <c:v>-2.12013179063797</c:v>
                </c:pt>
                <c:pt idx="2777">
                  <c:v>-4.120161771774292</c:v>
                </c:pt>
                <c:pt idx="2778">
                  <c:v>-3.1201468110084534</c:v>
                </c:pt>
                <c:pt idx="2779">
                  <c:v>-7.1202068328857422</c:v>
                </c:pt>
                <c:pt idx="2780">
                  <c:v>-14.120311796665192</c:v>
                </c:pt>
                <c:pt idx="2781">
                  <c:v>-15.12032675743103</c:v>
                </c:pt>
                <c:pt idx="2782">
                  <c:v>-14.120311796665192</c:v>
                </c:pt>
                <c:pt idx="2783">
                  <c:v>-5.1201768517494202</c:v>
                </c:pt>
                <c:pt idx="2784">
                  <c:v>-3.1201467514038086</c:v>
                </c:pt>
                <c:pt idx="2785">
                  <c:v>-3.1201468110084534</c:v>
                </c:pt>
                <c:pt idx="2786">
                  <c:v>-6.1201918125152588</c:v>
                </c:pt>
                <c:pt idx="2787">
                  <c:v>-12.12028181552887</c:v>
                </c:pt>
                <c:pt idx="2788">
                  <c:v>-13.120296776294708</c:v>
                </c:pt>
                <c:pt idx="2789">
                  <c:v>-12.12028181552887</c:v>
                </c:pt>
                <c:pt idx="2790">
                  <c:v>-3.1201468110084534</c:v>
                </c:pt>
                <c:pt idx="2791">
                  <c:v>-0.12010180950164795</c:v>
                </c:pt>
                <c:pt idx="2792">
                  <c:v>-1.1201167702674866</c:v>
                </c:pt>
                <c:pt idx="2793">
                  <c:v>-0.12010180950164795</c:v>
                </c:pt>
                <c:pt idx="2794">
                  <c:v>0.87991321086883545</c:v>
                </c:pt>
                <c:pt idx="2795">
                  <c:v>0.87991321086883545</c:v>
                </c:pt>
                <c:pt idx="2796">
                  <c:v>1.8799281716346741</c:v>
                </c:pt>
                <c:pt idx="2797">
                  <c:v>-3.1201468110084534</c:v>
                </c:pt>
                <c:pt idx="2798">
                  <c:v>-4.120161771774292</c:v>
                </c:pt>
                <c:pt idx="2799">
                  <c:v>-3.1201468706130981</c:v>
                </c:pt>
                <c:pt idx="2800">
                  <c:v>-3.1201467514038086</c:v>
                </c:pt>
                <c:pt idx="2801">
                  <c:v>-1.1201168298721313</c:v>
                </c:pt>
                <c:pt idx="2802">
                  <c:v>-2.1201317310333252</c:v>
                </c:pt>
                <c:pt idx="2803">
                  <c:v>-1.1201168298721313</c:v>
                </c:pt>
                <c:pt idx="2804">
                  <c:v>-4.120161771774292</c:v>
                </c:pt>
                <c:pt idx="2805">
                  <c:v>-4.1201618909835815</c:v>
                </c:pt>
                <c:pt idx="2806">
                  <c:v>-4.120161771774292</c:v>
                </c:pt>
                <c:pt idx="2807">
                  <c:v>-6.1201918125152588</c:v>
                </c:pt>
                <c:pt idx="2808">
                  <c:v>-10.120251774787903</c:v>
                </c:pt>
                <c:pt idx="2809">
                  <c:v>-10.120251774787903</c:v>
                </c:pt>
                <c:pt idx="2810">
                  <c:v>-10.120251774787903</c:v>
                </c:pt>
                <c:pt idx="2811">
                  <c:v>-12.12028181552887</c:v>
                </c:pt>
                <c:pt idx="2812">
                  <c:v>-14.120311856269836</c:v>
                </c:pt>
                <c:pt idx="2813">
                  <c:v>-13.120296716690063</c:v>
                </c:pt>
                <c:pt idx="2814">
                  <c:v>-11.120266795158386</c:v>
                </c:pt>
                <c:pt idx="2815">
                  <c:v>-6.1201918125152588</c:v>
                </c:pt>
                <c:pt idx="2816">
                  <c:v>-6.1201918125152588</c:v>
                </c:pt>
                <c:pt idx="2817">
                  <c:v>-5.1201767921447754</c:v>
                </c:pt>
                <c:pt idx="2818">
                  <c:v>2.8799431324005127</c:v>
                </c:pt>
                <c:pt idx="2819">
                  <c:v>4.8799731731414795</c:v>
                </c:pt>
                <c:pt idx="2820">
                  <c:v>4.879973292350769</c:v>
                </c:pt>
                <c:pt idx="2821">
                  <c:v>-1.1201168298721313</c:v>
                </c:pt>
                <c:pt idx="2822">
                  <c:v>-13.120296835899353</c:v>
                </c:pt>
                <c:pt idx="2823">
                  <c:v>-13.120296835899353</c:v>
                </c:pt>
                <c:pt idx="2824">
                  <c:v>-14.120311737060547</c:v>
                </c:pt>
                <c:pt idx="2825">
                  <c:v>-9.1202367544174194</c:v>
                </c:pt>
                <c:pt idx="2826">
                  <c:v>-10.120251893997192</c:v>
                </c:pt>
                <c:pt idx="2827">
                  <c:v>-9.1202367544174194</c:v>
                </c:pt>
                <c:pt idx="2828">
                  <c:v>-10.120251774787903</c:v>
                </c:pt>
                <c:pt idx="2829">
                  <c:v>-14.120311856269836</c:v>
                </c:pt>
                <c:pt idx="2830">
                  <c:v>-14.120311737060547</c:v>
                </c:pt>
                <c:pt idx="2831">
                  <c:v>-13.120296835899353</c:v>
                </c:pt>
                <c:pt idx="2832">
                  <c:v>-2.1201318502426147</c:v>
                </c:pt>
                <c:pt idx="2833">
                  <c:v>1.8799282312393188</c:v>
                </c:pt>
                <c:pt idx="2834">
                  <c:v>1.8799282312393188</c:v>
                </c:pt>
                <c:pt idx="2835">
                  <c:v>0.87991321086883545</c:v>
                </c:pt>
                <c:pt idx="2836">
                  <c:v>1.8799281120300293</c:v>
                </c:pt>
                <c:pt idx="2837">
                  <c:v>1.8799282312393188</c:v>
                </c:pt>
                <c:pt idx="2838">
                  <c:v>1.8799282312393188</c:v>
                </c:pt>
                <c:pt idx="2839">
                  <c:v>-11.120266795158386</c:v>
                </c:pt>
                <c:pt idx="2840">
                  <c:v>-13.120296835899353</c:v>
                </c:pt>
                <c:pt idx="2841">
                  <c:v>-13.120296835899353</c:v>
                </c:pt>
                <c:pt idx="2842">
                  <c:v>-6.1201916933059692</c:v>
                </c:pt>
                <c:pt idx="2843">
                  <c:v>14.880123138427734</c:v>
                </c:pt>
                <c:pt idx="2844">
                  <c:v>14.880123257637024</c:v>
                </c:pt>
                <c:pt idx="2845">
                  <c:v>15.880138158798218</c:v>
                </c:pt>
                <c:pt idx="2846">
                  <c:v>17.880168199539185</c:v>
                </c:pt>
                <c:pt idx="2847">
                  <c:v>17.880168199539185</c:v>
                </c:pt>
                <c:pt idx="2848">
                  <c:v>18.880183100700378</c:v>
                </c:pt>
                <c:pt idx="2849">
                  <c:v>20.880213260650635</c:v>
                </c:pt>
                <c:pt idx="2850">
                  <c:v>24.880273222923279</c:v>
                </c:pt>
                <c:pt idx="2851">
                  <c:v>24.880273103713989</c:v>
                </c:pt>
                <c:pt idx="2852">
                  <c:v>25.880288243293762</c:v>
                </c:pt>
                <c:pt idx="2853">
                  <c:v>-5.1201767921447754</c:v>
                </c:pt>
                <c:pt idx="2854">
                  <c:v>-14.120311856269836</c:v>
                </c:pt>
                <c:pt idx="2855">
                  <c:v>-14.120311737060547</c:v>
                </c:pt>
                <c:pt idx="2856">
                  <c:v>-5.1201767921447754</c:v>
                </c:pt>
                <c:pt idx="2857">
                  <c:v>14.880123138427734</c:v>
                </c:pt>
                <c:pt idx="2858">
                  <c:v>14.880123257637024</c:v>
                </c:pt>
                <c:pt idx="2859">
                  <c:v>13.880108118057251</c:v>
                </c:pt>
                <c:pt idx="2860">
                  <c:v>-5.1201767921447754</c:v>
                </c:pt>
                <c:pt idx="2861">
                  <c:v>-10.120251774787903</c:v>
                </c:pt>
                <c:pt idx="2862">
                  <c:v>-11.120266795158386</c:v>
                </c:pt>
                <c:pt idx="2863">
                  <c:v>-9.1202367544174194</c:v>
                </c:pt>
                <c:pt idx="2864">
                  <c:v>-3.1201468706130981</c:v>
                </c:pt>
                <c:pt idx="2865">
                  <c:v>-3.1201467514038086</c:v>
                </c:pt>
                <c:pt idx="2866">
                  <c:v>-3.1201468706130981</c:v>
                </c:pt>
                <c:pt idx="2867">
                  <c:v>-4.120161771774292</c:v>
                </c:pt>
                <c:pt idx="2868">
                  <c:v>-5.1201767921447754</c:v>
                </c:pt>
                <c:pt idx="2869">
                  <c:v>-4.120161771774292</c:v>
                </c:pt>
                <c:pt idx="2870">
                  <c:v>-6.1201918125152588</c:v>
                </c:pt>
                <c:pt idx="2871">
                  <c:v>-10.120251774787903</c:v>
                </c:pt>
                <c:pt idx="2872">
                  <c:v>-9.120236873626709</c:v>
                </c:pt>
                <c:pt idx="2873">
                  <c:v>-9.1202367544174194</c:v>
                </c:pt>
                <c:pt idx="2874">
                  <c:v>-13.120296835899353</c:v>
                </c:pt>
                <c:pt idx="2875">
                  <c:v>-14.120311737060547</c:v>
                </c:pt>
                <c:pt idx="2876">
                  <c:v>-14.120311856269836</c:v>
                </c:pt>
                <c:pt idx="2877">
                  <c:v>-14.120311737060547</c:v>
                </c:pt>
                <c:pt idx="2878">
                  <c:v>-14.120311856269836</c:v>
                </c:pt>
                <c:pt idx="2879">
                  <c:v>-14.120311737060547</c:v>
                </c:pt>
                <c:pt idx="2880">
                  <c:v>-14.120311856269836</c:v>
                </c:pt>
                <c:pt idx="2881">
                  <c:v>12.880093216896057</c:v>
                </c:pt>
                <c:pt idx="2882">
                  <c:v>19.880198240280151</c:v>
                </c:pt>
                <c:pt idx="2883">
                  <c:v>20.880213141441345</c:v>
                </c:pt>
                <c:pt idx="2884">
                  <c:v>14.880123138427734</c:v>
                </c:pt>
                <c:pt idx="2885">
                  <c:v>2.8799432516098022</c:v>
                </c:pt>
                <c:pt idx="2886">
                  <c:v>1.8799282312393188</c:v>
                </c:pt>
                <c:pt idx="2887">
                  <c:v>1.8799281120300293</c:v>
                </c:pt>
                <c:pt idx="2888">
                  <c:v>1.8799282312393188</c:v>
                </c:pt>
                <c:pt idx="2889">
                  <c:v>1.8799282312393188</c:v>
                </c:pt>
                <c:pt idx="2890">
                  <c:v>0.87991321086883545</c:v>
                </c:pt>
                <c:pt idx="2891">
                  <c:v>-2.1201318502426147</c:v>
                </c:pt>
                <c:pt idx="2892">
                  <c:v>-14.120311737060547</c:v>
                </c:pt>
                <c:pt idx="2893">
                  <c:v>-14.120311856269836</c:v>
                </c:pt>
                <c:pt idx="2894">
                  <c:v>-13.120296835899353</c:v>
                </c:pt>
                <c:pt idx="2895">
                  <c:v>-1.1201167106628418</c:v>
                </c:pt>
                <c:pt idx="2896">
                  <c:v>1.8799281120300293</c:v>
                </c:pt>
                <c:pt idx="2897">
                  <c:v>2.8799432516098022</c:v>
                </c:pt>
                <c:pt idx="2898">
                  <c:v>7.8800182342529297</c:v>
                </c:pt>
                <c:pt idx="2899">
                  <c:v>21.880228161811829</c:v>
                </c:pt>
                <c:pt idx="2900">
                  <c:v>20.880213141441345</c:v>
                </c:pt>
                <c:pt idx="2901">
                  <c:v>21.880228161811829</c:v>
                </c:pt>
                <c:pt idx="2902">
                  <c:v>11.880078196525574</c:v>
                </c:pt>
                <c:pt idx="2903">
                  <c:v>9.8800482749938965</c:v>
                </c:pt>
                <c:pt idx="2904">
                  <c:v>9.8800481557846069</c:v>
                </c:pt>
                <c:pt idx="2905">
                  <c:v>7.8800182342529297</c:v>
                </c:pt>
                <c:pt idx="2906">
                  <c:v>0.87991321086883545</c:v>
                </c:pt>
                <c:pt idx="2907">
                  <c:v>1.8799281120300293</c:v>
                </c:pt>
                <c:pt idx="2908">
                  <c:v>1.8799282312393188</c:v>
                </c:pt>
                <c:pt idx="2909">
                  <c:v>-8.120221734046936</c:v>
                </c:pt>
                <c:pt idx="2910">
                  <c:v>-10.120251893997192</c:v>
                </c:pt>
                <c:pt idx="2911">
                  <c:v>-9.1202367544174194</c:v>
                </c:pt>
                <c:pt idx="2912">
                  <c:v>-10.120251774787903</c:v>
                </c:pt>
                <c:pt idx="2913">
                  <c:v>-7.1202068328857422</c:v>
                </c:pt>
                <c:pt idx="2914">
                  <c:v>-8.1202218532562256</c:v>
                </c:pt>
                <c:pt idx="2915">
                  <c:v>-8.120221734046936</c:v>
                </c:pt>
                <c:pt idx="2916">
                  <c:v>-12.12028181552887</c:v>
                </c:pt>
                <c:pt idx="2917">
                  <c:v>-13.120296835899353</c:v>
                </c:pt>
                <c:pt idx="2918">
                  <c:v>-13.120296716690063</c:v>
                </c:pt>
                <c:pt idx="2919">
                  <c:v>-11.120266795158386</c:v>
                </c:pt>
                <c:pt idx="2920">
                  <c:v>-1.1201168298721313</c:v>
                </c:pt>
                <c:pt idx="2921">
                  <c:v>-2.1201318502426147</c:v>
                </c:pt>
                <c:pt idx="2922">
                  <c:v>-2.1201317310333252</c:v>
                </c:pt>
                <c:pt idx="2923">
                  <c:v>7.8800181150436401</c:v>
                </c:pt>
                <c:pt idx="2924">
                  <c:v>9.8800482749938965</c:v>
                </c:pt>
                <c:pt idx="2925">
                  <c:v>10.88006317615509</c:v>
                </c:pt>
                <c:pt idx="2926">
                  <c:v>9.8800481557846069</c:v>
                </c:pt>
                <c:pt idx="2927">
                  <c:v>10.88006317615509</c:v>
                </c:pt>
                <c:pt idx="2928">
                  <c:v>9.8800482749938965</c:v>
                </c:pt>
                <c:pt idx="2929">
                  <c:v>9.8800481557846069</c:v>
                </c:pt>
                <c:pt idx="2930">
                  <c:v>-3.1201467514038086</c:v>
                </c:pt>
                <c:pt idx="2931">
                  <c:v>-9.120236873626709</c:v>
                </c:pt>
                <c:pt idx="2932">
                  <c:v>-8.120221734046936</c:v>
                </c:pt>
                <c:pt idx="2933">
                  <c:v>-3.1201468706130981</c:v>
                </c:pt>
                <c:pt idx="2934">
                  <c:v>11.880078196525574</c:v>
                </c:pt>
                <c:pt idx="2935">
                  <c:v>12.880093216896057</c:v>
                </c:pt>
                <c:pt idx="2936">
                  <c:v>11.880078196525574</c:v>
                </c:pt>
                <c:pt idx="2937">
                  <c:v>4.8799731731414795</c:v>
                </c:pt>
                <c:pt idx="2938">
                  <c:v>1.8799282312393188</c:v>
                </c:pt>
                <c:pt idx="2939">
                  <c:v>1.8799282312393188</c:v>
                </c:pt>
                <c:pt idx="2940">
                  <c:v>8.8800331354141235</c:v>
                </c:pt>
                <c:pt idx="2941">
                  <c:v>26.880303144454956</c:v>
                </c:pt>
                <c:pt idx="2942">
                  <c:v>27.880318284034729</c:v>
                </c:pt>
                <c:pt idx="2943">
                  <c:v>26.880303144454956</c:v>
                </c:pt>
                <c:pt idx="2944">
                  <c:v>2.8799432516098022</c:v>
                </c:pt>
                <c:pt idx="2945">
                  <c:v>-5.1201767921447754</c:v>
                </c:pt>
                <c:pt idx="2946">
                  <c:v>-6.1201918125152588</c:v>
                </c:pt>
                <c:pt idx="2947">
                  <c:v>-8.1202218532562256</c:v>
                </c:pt>
                <c:pt idx="2948">
                  <c:v>-14.120311737060547</c:v>
                </c:pt>
                <c:pt idx="2949">
                  <c:v>-14.120311856269836</c:v>
                </c:pt>
                <c:pt idx="2950">
                  <c:v>-14.120311737060547</c:v>
                </c:pt>
                <c:pt idx="2951">
                  <c:v>-8.1202218532562256</c:v>
                </c:pt>
                <c:pt idx="2952">
                  <c:v>-6.1201918125152588</c:v>
                </c:pt>
                <c:pt idx="2953">
                  <c:v>-7.1202068328857422</c:v>
                </c:pt>
                <c:pt idx="2954">
                  <c:v>-6.1201918125152588</c:v>
                </c:pt>
                <c:pt idx="2955">
                  <c:v>-5.1201767921447754</c:v>
                </c:pt>
                <c:pt idx="2956">
                  <c:v>-5.1201767921447754</c:v>
                </c:pt>
                <c:pt idx="2957">
                  <c:v>-6.1201918125152588</c:v>
                </c:pt>
                <c:pt idx="2958">
                  <c:v>-11.120266795158386</c:v>
                </c:pt>
                <c:pt idx="2959">
                  <c:v>-14.120311737060547</c:v>
                </c:pt>
                <c:pt idx="2960">
                  <c:v>-13.120296835899353</c:v>
                </c:pt>
                <c:pt idx="2961">
                  <c:v>-13.120296835899353</c:v>
                </c:pt>
                <c:pt idx="2962">
                  <c:v>-8.120221734046936</c:v>
                </c:pt>
                <c:pt idx="2963">
                  <c:v>-9.1202367544174194</c:v>
                </c:pt>
                <c:pt idx="2964">
                  <c:v>-9.120236873626709</c:v>
                </c:pt>
                <c:pt idx="2965">
                  <c:v>-6.1201918125152588</c:v>
                </c:pt>
                <c:pt idx="2966">
                  <c:v>-6.1201918125152588</c:v>
                </c:pt>
                <c:pt idx="2967">
                  <c:v>-6.1201918125152588</c:v>
                </c:pt>
                <c:pt idx="2968">
                  <c:v>-5.1201767921447754</c:v>
                </c:pt>
                <c:pt idx="2969">
                  <c:v>-3.1201467514038086</c:v>
                </c:pt>
                <c:pt idx="2970">
                  <c:v>-2.1201318502426147</c:v>
                </c:pt>
                <c:pt idx="2971">
                  <c:v>-3.1201467514038086</c:v>
                </c:pt>
                <c:pt idx="2972">
                  <c:v>18.880183219909668</c:v>
                </c:pt>
                <c:pt idx="2973">
                  <c:v>28.880333185195923</c:v>
                </c:pt>
                <c:pt idx="2974">
                  <c:v>27.880318164825439</c:v>
                </c:pt>
                <c:pt idx="2975">
                  <c:v>19.880198240280151</c:v>
                </c:pt>
                <c:pt idx="2976">
                  <c:v>-11.120266795158386</c:v>
                </c:pt>
                <c:pt idx="2977">
                  <c:v>-12.12028181552887</c:v>
                </c:pt>
                <c:pt idx="2978">
                  <c:v>-11.120266795158386</c:v>
                </c:pt>
                <c:pt idx="2979">
                  <c:v>-9.120236873626709</c:v>
                </c:pt>
                <c:pt idx="2980">
                  <c:v>-9.1202367544174194</c:v>
                </c:pt>
                <c:pt idx="2981">
                  <c:v>-8.1202218532562256</c:v>
                </c:pt>
                <c:pt idx="2982">
                  <c:v>-10.120251774787903</c:v>
                </c:pt>
                <c:pt idx="2983">
                  <c:v>-13.120296835899353</c:v>
                </c:pt>
                <c:pt idx="2984">
                  <c:v>-13.120296716690063</c:v>
                </c:pt>
                <c:pt idx="2985">
                  <c:v>-13.120296835899353</c:v>
                </c:pt>
                <c:pt idx="2986">
                  <c:v>5.8799881935119629</c:v>
                </c:pt>
                <c:pt idx="2987">
                  <c:v>14.880123257637024</c:v>
                </c:pt>
                <c:pt idx="2988">
                  <c:v>14.880123138427734</c:v>
                </c:pt>
                <c:pt idx="2989">
                  <c:v>10.88006317615509</c:v>
                </c:pt>
                <c:pt idx="2990">
                  <c:v>-3.1201467514038086</c:v>
                </c:pt>
                <c:pt idx="2991">
                  <c:v>-2.1201318502426147</c:v>
                </c:pt>
                <c:pt idx="2992">
                  <c:v>-3.1201467514038086</c:v>
                </c:pt>
                <c:pt idx="2993">
                  <c:v>-10.120251774787903</c:v>
                </c:pt>
                <c:pt idx="2994">
                  <c:v>-14.120311856269836</c:v>
                </c:pt>
                <c:pt idx="2995">
                  <c:v>-14.120311737060547</c:v>
                </c:pt>
                <c:pt idx="2996">
                  <c:v>-13.120296835899353</c:v>
                </c:pt>
                <c:pt idx="2997">
                  <c:v>-8.1202218532562256</c:v>
                </c:pt>
                <c:pt idx="2998">
                  <c:v>-9.1202367544174194</c:v>
                </c:pt>
                <c:pt idx="2999">
                  <c:v>-9.1202367544174194</c:v>
                </c:pt>
                <c:pt idx="3000">
                  <c:v>4.8799731731414795</c:v>
                </c:pt>
                <c:pt idx="3001">
                  <c:v>10.88006317615509</c:v>
                </c:pt>
                <c:pt idx="3002">
                  <c:v>10.88006317615509</c:v>
                </c:pt>
                <c:pt idx="3003">
                  <c:v>12.880093216896057</c:v>
                </c:pt>
                <c:pt idx="3004">
                  <c:v>22.880243182182312</c:v>
                </c:pt>
                <c:pt idx="3005">
                  <c:v>21.880228161811829</c:v>
                </c:pt>
                <c:pt idx="3006">
                  <c:v>22.880243182182312</c:v>
                </c:pt>
                <c:pt idx="3007">
                  <c:v>22.880243182182312</c:v>
                </c:pt>
                <c:pt idx="3008">
                  <c:v>24.880273222923279</c:v>
                </c:pt>
                <c:pt idx="3009">
                  <c:v>23.880258202552795</c:v>
                </c:pt>
                <c:pt idx="3010">
                  <c:v>19.880198240280151</c:v>
                </c:pt>
                <c:pt idx="3011">
                  <c:v>-1.1201168298721313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46A-4987-9161-F08E47457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5293608"/>
        <c:axId val="705294592"/>
      </c:scatterChart>
      <c:valAx>
        <c:axId val="705293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705294592"/>
        <c:crosses val="autoZero"/>
        <c:crossBetween val="midCat"/>
      </c:valAx>
      <c:valAx>
        <c:axId val="70529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7052936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830-6954-4158-9A0C-1F162D9267C7}" type="datetimeFigureOut">
              <a:rPr lang="ko-KR" altLang="en-US" smtClean="0"/>
              <a:t>2019-11-20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9DFB-48C5-49A2-8901-C18BD9C839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680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830-6954-4158-9A0C-1F162D9267C7}" type="datetimeFigureOut">
              <a:rPr lang="ko-KR" altLang="en-US" smtClean="0"/>
              <a:t>2019-11-20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9DFB-48C5-49A2-8901-C18BD9C839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7260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830-6954-4158-9A0C-1F162D9267C7}" type="datetimeFigureOut">
              <a:rPr lang="ko-KR" altLang="en-US" smtClean="0"/>
              <a:t>2019-11-20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9DFB-48C5-49A2-8901-C18BD9C839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5352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830-6954-4158-9A0C-1F162D9267C7}" type="datetimeFigureOut">
              <a:rPr lang="ko-KR" altLang="en-US" smtClean="0"/>
              <a:t>2019-11-20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9DFB-48C5-49A2-8901-C18BD9C839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4567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830-6954-4158-9A0C-1F162D9267C7}" type="datetimeFigureOut">
              <a:rPr lang="ko-KR" altLang="en-US" smtClean="0"/>
              <a:t>2019-11-20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9DFB-48C5-49A2-8901-C18BD9C839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559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830-6954-4158-9A0C-1F162D9267C7}" type="datetimeFigureOut">
              <a:rPr lang="ko-KR" altLang="en-US" smtClean="0"/>
              <a:t>2019-11-20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9DFB-48C5-49A2-8901-C18BD9C839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8392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830-6954-4158-9A0C-1F162D9267C7}" type="datetimeFigureOut">
              <a:rPr lang="ko-KR" altLang="en-US" smtClean="0"/>
              <a:t>2019-11-20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9DFB-48C5-49A2-8901-C18BD9C839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758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830-6954-4158-9A0C-1F162D9267C7}" type="datetimeFigureOut">
              <a:rPr lang="ko-KR" altLang="en-US" smtClean="0"/>
              <a:t>2019-11-20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9DFB-48C5-49A2-8901-C18BD9C839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2510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830-6954-4158-9A0C-1F162D9267C7}" type="datetimeFigureOut">
              <a:rPr lang="ko-KR" altLang="en-US" smtClean="0"/>
              <a:t>2019-11-20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9DFB-48C5-49A2-8901-C18BD9C839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685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830-6954-4158-9A0C-1F162D9267C7}" type="datetimeFigureOut">
              <a:rPr lang="ko-KR" altLang="en-US" smtClean="0"/>
              <a:t>2019-11-20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9DFB-48C5-49A2-8901-C18BD9C839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775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830-6954-4158-9A0C-1F162D9267C7}" type="datetimeFigureOut">
              <a:rPr lang="ko-KR" altLang="en-US" smtClean="0"/>
              <a:t>2019-11-20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9DFB-48C5-49A2-8901-C18BD9C839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261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7C830-6954-4158-9A0C-1F162D9267C7}" type="datetimeFigureOut">
              <a:rPr lang="ko-KR" altLang="en-US" smtClean="0"/>
              <a:t>2019-11-20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59DFB-48C5-49A2-8901-C18BD9C839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092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차트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044049"/>
              </p:ext>
            </p:extLst>
          </p:nvPr>
        </p:nvGraphicFramePr>
        <p:xfrm>
          <a:off x="90487" y="245268"/>
          <a:ext cx="12011025" cy="6367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8490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차트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076846"/>
              </p:ext>
            </p:extLst>
          </p:nvPr>
        </p:nvGraphicFramePr>
        <p:xfrm>
          <a:off x="90487" y="454818"/>
          <a:ext cx="12011025" cy="594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4353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차트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3040811"/>
              </p:ext>
            </p:extLst>
          </p:nvPr>
        </p:nvGraphicFramePr>
        <p:xfrm>
          <a:off x="224444" y="706581"/>
          <a:ext cx="11905643" cy="601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4466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465511" y="3923608"/>
            <a:ext cx="7057507" cy="2668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37922" y="5052573"/>
            <a:ext cx="1547784" cy="1160838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07789" y="5048566"/>
            <a:ext cx="1547784" cy="116083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8492" y="5048566"/>
            <a:ext cx="1547783" cy="116083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11965" y="3923604"/>
            <a:ext cx="1284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Screen Off</a:t>
            </a:r>
          </a:p>
          <a:p>
            <a:r>
              <a:rPr lang="en-US" altLang="ko-KR" dirty="0" smtClean="0"/>
              <a:t>Music</a:t>
            </a:r>
          </a:p>
          <a:p>
            <a:r>
              <a:rPr lang="en-US" altLang="ko-KR" dirty="0" smtClean="0"/>
              <a:t>Long</a:t>
            </a:r>
            <a:r>
              <a:rPr lang="ko-KR" altLang="en-US" dirty="0" smtClean="0"/>
              <a:t>버퍼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00216" y="3923604"/>
            <a:ext cx="12698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Screen On</a:t>
            </a:r>
          </a:p>
          <a:p>
            <a:r>
              <a:rPr lang="en-US" altLang="ko-KR" dirty="0" smtClean="0"/>
              <a:t>Music</a:t>
            </a:r>
          </a:p>
          <a:p>
            <a:r>
              <a:rPr lang="en-US" altLang="ko-KR" dirty="0" smtClean="0"/>
              <a:t>Mid </a:t>
            </a:r>
            <a:r>
              <a:rPr lang="ko-KR" altLang="en-US" dirty="0" smtClean="0"/>
              <a:t>버퍼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231395" y="3923604"/>
            <a:ext cx="21066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Screen On</a:t>
            </a:r>
          </a:p>
          <a:p>
            <a:r>
              <a:rPr lang="en-US" altLang="ko-KR" dirty="0" smtClean="0"/>
              <a:t>Music BG + Game</a:t>
            </a:r>
          </a:p>
          <a:p>
            <a:r>
              <a:rPr lang="en-US" altLang="ko-KR" dirty="0" smtClean="0"/>
              <a:t>Short </a:t>
            </a:r>
            <a:r>
              <a:rPr lang="ko-KR" altLang="en-US" dirty="0" smtClean="0"/>
              <a:t>버퍼</a:t>
            </a:r>
            <a:endParaRPr lang="ko-KR" altLang="en-US" dirty="0"/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431" y="565093"/>
            <a:ext cx="3336636" cy="2502477"/>
          </a:xfrm>
          <a:prstGeom prst="rect">
            <a:avLst/>
          </a:prstGeom>
        </p:spPr>
      </p:pic>
      <p:sp>
        <p:nvSpPr>
          <p:cNvPr id="20" name="오른쪽 화살표 19"/>
          <p:cNvSpPr/>
          <p:nvPr/>
        </p:nvSpPr>
        <p:spPr>
          <a:xfrm rot="14611454">
            <a:off x="2593939" y="2727845"/>
            <a:ext cx="814647" cy="673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>
            <a:off x="2900216" y="313979"/>
            <a:ext cx="631768" cy="689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3796840" y="148014"/>
            <a:ext cx="2512520" cy="2320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PC </a:t>
            </a:r>
            <a:r>
              <a:rPr lang="ko-KR" altLang="en-US" dirty="0" smtClean="0"/>
              <a:t>레코딩</a:t>
            </a:r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r>
              <a:rPr lang="ko-KR" altLang="en-US" dirty="0" smtClean="0"/>
              <a:t>및 </a:t>
            </a:r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r>
              <a:rPr lang="ko-KR" altLang="en-US" dirty="0" smtClean="0"/>
              <a:t>분석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0662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465511" y="3923608"/>
            <a:ext cx="7057507" cy="2668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37922" y="5052573"/>
            <a:ext cx="1547784" cy="1160838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07789" y="5048566"/>
            <a:ext cx="1547784" cy="116083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8492" y="5048566"/>
            <a:ext cx="1547783" cy="116083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11965" y="3923604"/>
            <a:ext cx="1284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Screen Off</a:t>
            </a:r>
          </a:p>
          <a:p>
            <a:r>
              <a:rPr lang="en-US" altLang="ko-KR" dirty="0" smtClean="0"/>
              <a:t>Music</a:t>
            </a:r>
          </a:p>
          <a:p>
            <a:r>
              <a:rPr lang="en-US" altLang="ko-KR" dirty="0" smtClean="0"/>
              <a:t>Long</a:t>
            </a:r>
            <a:r>
              <a:rPr lang="ko-KR" altLang="en-US" dirty="0" smtClean="0"/>
              <a:t>버퍼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00216" y="3923604"/>
            <a:ext cx="12698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Screen On</a:t>
            </a:r>
          </a:p>
          <a:p>
            <a:r>
              <a:rPr lang="en-US" altLang="ko-KR" dirty="0" smtClean="0"/>
              <a:t>Music</a:t>
            </a:r>
          </a:p>
          <a:p>
            <a:r>
              <a:rPr lang="en-US" altLang="ko-KR" dirty="0" smtClean="0"/>
              <a:t>Mid </a:t>
            </a:r>
            <a:r>
              <a:rPr lang="ko-KR" altLang="en-US" dirty="0" smtClean="0"/>
              <a:t>버퍼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231395" y="3923604"/>
            <a:ext cx="21066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Screen On</a:t>
            </a:r>
          </a:p>
          <a:p>
            <a:r>
              <a:rPr lang="en-US" altLang="ko-KR" dirty="0" smtClean="0"/>
              <a:t>Music BG + Game</a:t>
            </a:r>
          </a:p>
          <a:p>
            <a:r>
              <a:rPr lang="en-US" altLang="ko-KR" dirty="0" smtClean="0"/>
              <a:t>Short </a:t>
            </a:r>
            <a:r>
              <a:rPr lang="ko-KR" altLang="en-US" dirty="0" smtClean="0"/>
              <a:t>버퍼</a:t>
            </a:r>
            <a:endParaRPr lang="ko-KR" altLang="en-US" dirty="0"/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431" y="565093"/>
            <a:ext cx="3336636" cy="2502477"/>
          </a:xfrm>
          <a:prstGeom prst="rect">
            <a:avLst/>
          </a:prstGeom>
        </p:spPr>
      </p:pic>
      <p:sp>
        <p:nvSpPr>
          <p:cNvPr id="20" name="오른쪽 화살표 19"/>
          <p:cNvSpPr/>
          <p:nvPr/>
        </p:nvSpPr>
        <p:spPr>
          <a:xfrm rot="14611454">
            <a:off x="2593939" y="2727845"/>
            <a:ext cx="814647" cy="673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>
            <a:off x="2900216" y="313979"/>
            <a:ext cx="631768" cy="689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3796840" y="148014"/>
            <a:ext cx="2512520" cy="2320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PC </a:t>
            </a:r>
            <a:r>
              <a:rPr lang="ko-KR" altLang="en-US" dirty="0" smtClean="0"/>
              <a:t>레코딩</a:t>
            </a:r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r>
              <a:rPr lang="ko-KR" altLang="en-US" dirty="0" smtClean="0"/>
              <a:t>및 </a:t>
            </a:r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r>
              <a:rPr lang="ko-KR" altLang="en-US" dirty="0" smtClean="0"/>
              <a:t>분석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92135" y="2293102"/>
            <a:ext cx="4965931" cy="372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04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화살표 연결선 4"/>
          <p:cNvCxnSpPr/>
          <p:nvPr/>
        </p:nvCxnSpPr>
        <p:spPr>
          <a:xfrm>
            <a:off x="641985" y="4713490"/>
            <a:ext cx="109499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/>
          <p:cNvCxnSpPr/>
          <p:nvPr/>
        </p:nvCxnSpPr>
        <p:spPr>
          <a:xfrm flipV="1">
            <a:off x="758363" y="16799"/>
            <a:ext cx="0" cy="4879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758363" y="636098"/>
            <a:ext cx="2092527" cy="4077392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850890" y="636098"/>
            <a:ext cx="2092527" cy="4077392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940805" y="636098"/>
            <a:ext cx="2092527" cy="4077392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7033332" y="636098"/>
            <a:ext cx="2092527" cy="4077392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9123247" y="636098"/>
            <a:ext cx="2092527" cy="4077392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1164" y="147509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delay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153376" y="4755282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time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76514" y="671946"/>
            <a:ext cx="1656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뮤직 </a:t>
            </a:r>
            <a:r>
              <a:rPr lang="ko-KR" altLang="en-US" dirty="0" err="1" smtClean="0"/>
              <a:t>어플</a:t>
            </a:r>
            <a:endParaRPr lang="en-US" altLang="ko-KR" dirty="0" smtClean="0"/>
          </a:p>
          <a:p>
            <a:r>
              <a:rPr lang="en-US" altLang="ko-KR" dirty="0" smtClean="0"/>
              <a:t>/w </a:t>
            </a:r>
            <a:r>
              <a:rPr lang="ko-KR" altLang="en-US" dirty="0" smtClean="0"/>
              <a:t>스크린 </a:t>
            </a:r>
            <a:r>
              <a:rPr lang="en-US" altLang="ko-KR" dirty="0" smtClean="0"/>
              <a:t>ON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36095" y="671946"/>
            <a:ext cx="1656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게임 </a:t>
            </a:r>
            <a:r>
              <a:rPr lang="ko-KR" altLang="en-US" dirty="0" err="1" smtClean="0"/>
              <a:t>어플</a:t>
            </a:r>
            <a:endParaRPr lang="en-US" altLang="ko-KR" dirty="0" smtClean="0"/>
          </a:p>
          <a:p>
            <a:r>
              <a:rPr lang="en-US" altLang="ko-KR" dirty="0" smtClean="0"/>
              <a:t>/w </a:t>
            </a:r>
            <a:r>
              <a:rPr lang="ko-KR" altLang="en-US" dirty="0" smtClean="0"/>
              <a:t>스크린 </a:t>
            </a:r>
            <a:r>
              <a:rPr lang="en-US" altLang="ko-KR" dirty="0" smtClean="0"/>
              <a:t>ON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58411" y="671946"/>
            <a:ext cx="1656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뮤직 </a:t>
            </a:r>
            <a:r>
              <a:rPr lang="ko-KR" altLang="en-US" dirty="0" err="1" smtClean="0"/>
              <a:t>어플</a:t>
            </a:r>
            <a:endParaRPr lang="en-US" altLang="ko-KR" dirty="0" smtClean="0"/>
          </a:p>
          <a:p>
            <a:r>
              <a:rPr lang="en-US" altLang="ko-KR" dirty="0" smtClean="0"/>
              <a:t>/w </a:t>
            </a:r>
            <a:r>
              <a:rPr lang="ko-KR" altLang="en-US" dirty="0" smtClean="0"/>
              <a:t>스크린 </a:t>
            </a:r>
            <a:r>
              <a:rPr lang="en-US" altLang="ko-KR" dirty="0" smtClean="0"/>
              <a:t>ON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224232" y="671946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뮤직 </a:t>
            </a:r>
            <a:r>
              <a:rPr lang="ko-KR" altLang="en-US" dirty="0" err="1" smtClean="0"/>
              <a:t>어플</a:t>
            </a:r>
            <a:endParaRPr lang="en-US" altLang="ko-KR" dirty="0" smtClean="0"/>
          </a:p>
          <a:p>
            <a:r>
              <a:rPr lang="en-US" altLang="ko-KR" dirty="0" smtClean="0"/>
              <a:t>/w </a:t>
            </a:r>
            <a:r>
              <a:rPr lang="ko-KR" altLang="en-US" dirty="0" smtClean="0"/>
              <a:t>스크린 </a:t>
            </a:r>
            <a:r>
              <a:rPr lang="en-US" altLang="ko-KR" dirty="0" smtClean="0"/>
              <a:t>OFF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368649" y="671946"/>
            <a:ext cx="1656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뮤직 </a:t>
            </a:r>
            <a:r>
              <a:rPr lang="ko-KR" altLang="en-US" dirty="0" err="1" smtClean="0"/>
              <a:t>어플</a:t>
            </a:r>
            <a:endParaRPr lang="en-US" altLang="ko-KR" dirty="0" smtClean="0"/>
          </a:p>
          <a:p>
            <a:r>
              <a:rPr lang="en-US" altLang="ko-KR" dirty="0" smtClean="0"/>
              <a:t>/w </a:t>
            </a:r>
            <a:r>
              <a:rPr lang="ko-KR" altLang="en-US" dirty="0" smtClean="0"/>
              <a:t>스크린 </a:t>
            </a:r>
            <a:r>
              <a:rPr lang="en-US" altLang="ko-KR" dirty="0" smtClean="0"/>
              <a:t>ON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200714" y="119735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Buffer M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358298" y="12517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Buffer S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29319" y="83887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Buffer M</a:t>
            </a:r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525564" y="42734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Buffer M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1958" y="82827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Buffer L</a:t>
            </a:r>
            <a:endParaRPr lang="ko-KR" altLang="en-US" dirty="0"/>
          </a:p>
        </p:txBody>
      </p:sp>
      <p:cxnSp>
        <p:nvCxnSpPr>
          <p:cNvPr id="28" name="직선 연결선 27"/>
          <p:cNvCxnSpPr/>
          <p:nvPr/>
        </p:nvCxnSpPr>
        <p:spPr>
          <a:xfrm>
            <a:off x="758363" y="3467100"/>
            <a:ext cx="209252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3609975" y="4048125"/>
            <a:ext cx="133344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>
            <a:off x="2850890" y="3467100"/>
            <a:ext cx="759085" cy="5810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>
            <a:off x="5695950" y="3467100"/>
            <a:ext cx="133344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 flipH="1">
            <a:off x="4947357" y="3467099"/>
            <a:ext cx="755144" cy="58102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>
            <a:off x="9879877" y="3467099"/>
            <a:ext cx="133344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/>
          <p:nvPr/>
        </p:nvCxnSpPr>
        <p:spPr>
          <a:xfrm flipH="1">
            <a:off x="7032206" y="2886073"/>
            <a:ext cx="755144" cy="58102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>
            <a:off x="7787350" y="2886073"/>
            <a:ext cx="133344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>
            <a:off x="9119564" y="2880617"/>
            <a:ext cx="759085" cy="5810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>
            <a:off x="2850890" y="3461642"/>
            <a:ext cx="0" cy="234860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/>
          <p:cNvCxnSpPr/>
          <p:nvPr/>
        </p:nvCxnSpPr>
        <p:spPr>
          <a:xfrm>
            <a:off x="764631" y="3461642"/>
            <a:ext cx="0" cy="234860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/>
          <p:cNvCxnSpPr/>
          <p:nvPr/>
        </p:nvCxnSpPr>
        <p:spPr>
          <a:xfrm>
            <a:off x="4946106" y="3490217"/>
            <a:ext cx="0" cy="234860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/>
          <p:cNvCxnSpPr/>
          <p:nvPr/>
        </p:nvCxnSpPr>
        <p:spPr>
          <a:xfrm>
            <a:off x="7041548" y="3461642"/>
            <a:ext cx="0" cy="234860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/>
          <p:nvPr/>
        </p:nvCxnSpPr>
        <p:spPr>
          <a:xfrm>
            <a:off x="5695950" y="3490217"/>
            <a:ext cx="0" cy="234860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/>
          <p:cNvCxnSpPr/>
          <p:nvPr/>
        </p:nvCxnSpPr>
        <p:spPr>
          <a:xfrm>
            <a:off x="3612606" y="4048125"/>
            <a:ext cx="0" cy="17907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7787350" y="2880617"/>
            <a:ext cx="0" cy="292963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/>
          <p:nvPr/>
        </p:nvCxnSpPr>
        <p:spPr>
          <a:xfrm>
            <a:off x="9119564" y="2880616"/>
            <a:ext cx="0" cy="292963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/>
          <p:nvPr/>
        </p:nvCxnSpPr>
        <p:spPr>
          <a:xfrm>
            <a:off x="9878649" y="3490217"/>
            <a:ext cx="0" cy="234860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11213319" y="3490217"/>
            <a:ext cx="0" cy="234860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/>
          <p:cNvCxnSpPr/>
          <p:nvPr/>
        </p:nvCxnSpPr>
        <p:spPr>
          <a:xfrm>
            <a:off x="758363" y="5124614"/>
            <a:ext cx="209252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화살표 연결선 57"/>
          <p:cNvCxnSpPr/>
          <p:nvPr/>
        </p:nvCxnSpPr>
        <p:spPr>
          <a:xfrm>
            <a:off x="3603423" y="5124614"/>
            <a:ext cx="134393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화살표 연결선 59"/>
          <p:cNvCxnSpPr/>
          <p:nvPr/>
        </p:nvCxnSpPr>
        <p:spPr>
          <a:xfrm>
            <a:off x="5702501" y="5115253"/>
            <a:ext cx="134393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화살표 연결선 60"/>
          <p:cNvCxnSpPr/>
          <p:nvPr/>
        </p:nvCxnSpPr>
        <p:spPr>
          <a:xfrm>
            <a:off x="7775630" y="5124614"/>
            <a:ext cx="134393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화살표 연결선 61"/>
          <p:cNvCxnSpPr/>
          <p:nvPr/>
        </p:nvCxnSpPr>
        <p:spPr>
          <a:xfrm>
            <a:off x="9878649" y="5124614"/>
            <a:ext cx="134393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/>
          <p:cNvCxnSpPr/>
          <p:nvPr/>
        </p:nvCxnSpPr>
        <p:spPr>
          <a:xfrm>
            <a:off x="2850890" y="5581814"/>
            <a:ext cx="759085" cy="0"/>
          </a:xfrm>
          <a:prstGeom prst="straightConnector1">
            <a:avLst/>
          </a:prstGeom>
          <a:ln w="254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/>
          <p:cNvCxnSpPr/>
          <p:nvPr/>
        </p:nvCxnSpPr>
        <p:spPr>
          <a:xfrm>
            <a:off x="4947357" y="5581814"/>
            <a:ext cx="759085" cy="0"/>
          </a:xfrm>
          <a:prstGeom prst="straightConnector1">
            <a:avLst/>
          </a:prstGeom>
          <a:ln w="254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/>
          <p:cNvCxnSpPr/>
          <p:nvPr/>
        </p:nvCxnSpPr>
        <p:spPr>
          <a:xfrm>
            <a:off x="7030235" y="5581814"/>
            <a:ext cx="759085" cy="0"/>
          </a:xfrm>
          <a:prstGeom prst="straightConnector1">
            <a:avLst/>
          </a:prstGeom>
          <a:ln w="254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화살표 연결선 66"/>
          <p:cNvCxnSpPr/>
          <p:nvPr/>
        </p:nvCxnSpPr>
        <p:spPr>
          <a:xfrm>
            <a:off x="9119564" y="5581814"/>
            <a:ext cx="759085" cy="0"/>
          </a:xfrm>
          <a:prstGeom prst="straightConnector1">
            <a:avLst/>
          </a:prstGeom>
          <a:ln w="254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259053" y="4786258"/>
            <a:ext cx="1217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stationary</a:t>
            </a:r>
            <a:endParaRPr lang="ko-KR" alt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3734877" y="4757423"/>
            <a:ext cx="1217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stationary</a:t>
            </a:r>
            <a:endParaRPr lang="ko-KR" alt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5810830" y="4760995"/>
            <a:ext cx="1217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stationary</a:t>
            </a:r>
            <a:endParaRPr lang="ko-KR" alt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7878970" y="4767177"/>
            <a:ext cx="1217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stationary</a:t>
            </a:r>
            <a:endParaRPr lang="ko-KR" alt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9945158" y="4747955"/>
            <a:ext cx="1217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stationary</a:t>
            </a:r>
            <a:endParaRPr lang="ko-KR" alt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2874100" y="5669682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TR#1</a:t>
            </a:r>
            <a:endParaRPr lang="ko-KR" alt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4969316" y="5669682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TR#2</a:t>
            </a:r>
            <a:endParaRPr lang="ko-KR" alt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7026195" y="5669682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TR#3</a:t>
            </a:r>
            <a:endParaRPr lang="ko-KR" alt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9170341" y="5690543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TR#4</a:t>
            </a:r>
            <a:endParaRPr lang="ko-KR" alt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92385" y="6132118"/>
            <a:ext cx="5634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TR#1 : transition M-&gt;S    ,    </a:t>
            </a:r>
            <a:r>
              <a:rPr lang="en-US" altLang="ko-KR" dirty="0" smtClean="0"/>
              <a:t>TR#2 : transition S-&gt;</a:t>
            </a:r>
            <a:r>
              <a:rPr lang="en-US" altLang="ko-KR" dirty="0"/>
              <a:t>M</a:t>
            </a:r>
            <a:endParaRPr lang="ko-KR" altLang="en-US" dirty="0" smtClean="0"/>
          </a:p>
          <a:p>
            <a:r>
              <a:rPr lang="en-US" altLang="ko-KR" dirty="0" smtClean="0"/>
              <a:t>TR#3 : transition M-&gt;L    ,    TR#4 : transition L-&gt;M</a:t>
            </a:r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6765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720" y="1318918"/>
            <a:ext cx="12641439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05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화살표 연결선 4"/>
          <p:cNvCxnSpPr/>
          <p:nvPr/>
        </p:nvCxnSpPr>
        <p:spPr>
          <a:xfrm>
            <a:off x="641985" y="4713490"/>
            <a:ext cx="109499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/>
          <p:cNvCxnSpPr/>
          <p:nvPr/>
        </p:nvCxnSpPr>
        <p:spPr>
          <a:xfrm flipV="1">
            <a:off x="758363" y="16799"/>
            <a:ext cx="0" cy="4879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758363" y="636098"/>
            <a:ext cx="2092527" cy="4077392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850890" y="636098"/>
            <a:ext cx="2092527" cy="4077392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940805" y="636098"/>
            <a:ext cx="2092527" cy="4077392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7033332" y="636098"/>
            <a:ext cx="2092527" cy="4077392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9123247" y="636098"/>
            <a:ext cx="2092527" cy="4077392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1153376" y="4755282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time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76514" y="671946"/>
            <a:ext cx="1656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뮤직 </a:t>
            </a:r>
            <a:r>
              <a:rPr lang="ko-KR" altLang="en-US" dirty="0" err="1" smtClean="0"/>
              <a:t>어플</a:t>
            </a:r>
            <a:endParaRPr lang="en-US" altLang="ko-KR" dirty="0" smtClean="0"/>
          </a:p>
          <a:p>
            <a:r>
              <a:rPr lang="en-US" altLang="ko-KR" dirty="0" smtClean="0"/>
              <a:t>/w </a:t>
            </a:r>
            <a:r>
              <a:rPr lang="ko-KR" altLang="en-US" dirty="0" smtClean="0"/>
              <a:t>스크린 </a:t>
            </a:r>
            <a:r>
              <a:rPr lang="en-US" altLang="ko-KR" dirty="0" smtClean="0"/>
              <a:t>ON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36095" y="671946"/>
            <a:ext cx="1656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게임 </a:t>
            </a:r>
            <a:r>
              <a:rPr lang="ko-KR" altLang="en-US" dirty="0" err="1" smtClean="0"/>
              <a:t>어플</a:t>
            </a:r>
            <a:endParaRPr lang="en-US" altLang="ko-KR" dirty="0" smtClean="0"/>
          </a:p>
          <a:p>
            <a:r>
              <a:rPr lang="en-US" altLang="ko-KR" dirty="0" smtClean="0"/>
              <a:t>/w </a:t>
            </a:r>
            <a:r>
              <a:rPr lang="ko-KR" altLang="en-US" dirty="0" smtClean="0"/>
              <a:t>스크린 </a:t>
            </a:r>
            <a:r>
              <a:rPr lang="en-US" altLang="ko-KR" dirty="0" smtClean="0"/>
              <a:t>ON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58411" y="671946"/>
            <a:ext cx="1656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뮤직 </a:t>
            </a:r>
            <a:r>
              <a:rPr lang="ko-KR" altLang="en-US" dirty="0" err="1" smtClean="0"/>
              <a:t>어플</a:t>
            </a:r>
            <a:endParaRPr lang="en-US" altLang="ko-KR" dirty="0" smtClean="0"/>
          </a:p>
          <a:p>
            <a:r>
              <a:rPr lang="en-US" altLang="ko-KR" dirty="0" smtClean="0"/>
              <a:t>/w </a:t>
            </a:r>
            <a:r>
              <a:rPr lang="ko-KR" altLang="en-US" dirty="0" smtClean="0"/>
              <a:t>스크린 </a:t>
            </a:r>
            <a:r>
              <a:rPr lang="en-US" altLang="ko-KR" dirty="0" smtClean="0"/>
              <a:t>ON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224232" y="671946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뮤직 </a:t>
            </a:r>
            <a:r>
              <a:rPr lang="ko-KR" altLang="en-US" dirty="0" err="1" smtClean="0"/>
              <a:t>어플</a:t>
            </a:r>
            <a:endParaRPr lang="en-US" altLang="ko-KR" dirty="0" smtClean="0"/>
          </a:p>
          <a:p>
            <a:r>
              <a:rPr lang="en-US" altLang="ko-KR" dirty="0" smtClean="0"/>
              <a:t>/w </a:t>
            </a:r>
            <a:r>
              <a:rPr lang="ko-KR" altLang="en-US" dirty="0" smtClean="0"/>
              <a:t>스크린 </a:t>
            </a:r>
            <a:r>
              <a:rPr lang="en-US" altLang="ko-KR" dirty="0" smtClean="0"/>
              <a:t>OFF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368649" y="671946"/>
            <a:ext cx="1656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뮤직 </a:t>
            </a:r>
            <a:r>
              <a:rPr lang="ko-KR" altLang="en-US" dirty="0" err="1" smtClean="0"/>
              <a:t>어플</a:t>
            </a:r>
            <a:endParaRPr lang="en-US" altLang="ko-KR" dirty="0" smtClean="0"/>
          </a:p>
          <a:p>
            <a:r>
              <a:rPr lang="en-US" altLang="ko-KR" dirty="0" smtClean="0"/>
              <a:t>/w </a:t>
            </a:r>
            <a:r>
              <a:rPr lang="ko-KR" altLang="en-US" dirty="0" smtClean="0"/>
              <a:t>스크린 </a:t>
            </a:r>
            <a:r>
              <a:rPr lang="en-US" altLang="ko-KR" dirty="0" smtClean="0"/>
              <a:t>ON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200714" y="119735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Buffer M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358298" y="12517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Buffer S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29319" y="83887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Buffer M</a:t>
            </a:r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525564" y="42734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Buffer M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1958" y="82827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Buffer L</a:t>
            </a:r>
            <a:endParaRPr lang="ko-KR" altLang="en-US" dirty="0"/>
          </a:p>
        </p:txBody>
      </p:sp>
      <p:cxnSp>
        <p:nvCxnSpPr>
          <p:cNvPr id="43" name="직선 연결선 42"/>
          <p:cNvCxnSpPr/>
          <p:nvPr/>
        </p:nvCxnSpPr>
        <p:spPr>
          <a:xfrm>
            <a:off x="2850890" y="3461642"/>
            <a:ext cx="0" cy="234860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/>
          <p:cNvCxnSpPr/>
          <p:nvPr/>
        </p:nvCxnSpPr>
        <p:spPr>
          <a:xfrm>
            <a:off x="764631" y="3461642"/>
            <a:ext cx="0" cy="234860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/>
          <p:cNvCxnSpPr/>
          <p:nvPr/>
        </p:nvCxnSpPr>
        <p:spPr>
          <a:xfrm>
            <a:off x="4946106" y="3490217"/>
            <a:ext cx="0" cy="234860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/>
          <p:cNvCxnSpPr/>
          <p:nvPr/>
        </p:nvCxnSpPr>
        <p:spPr>
          <a:xfrm>
            <a:off x="7041548" y="3461642"/>
            <a:ext cx="0" cy="234860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/>
          <p:nvPr/>
        </p:nvCxnSpPr>
        <p:spPr>
          <a:xfrm>
            <a:off x="9119564" y="2880616"/>
            <a:ext cx="0" cy="292963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11213319" y="3490217"/>
            <a:ext cx="0" cy="234860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87295" y="5934977"/>
            <a:ext cx="11897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0</a:t>
            </a:r>
            <a:r>
              <a:rPr lang="ko-KR" altLang="en-US" dirty="0" smtClean="0"/>
              <a:t>초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실험 시작</a:t>
            </a:r>
            <a:endParaRPr lang="ko-KR" alt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554220" y="5900033"/>
            <a:ext cx="795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600</a:t>
            </a:r>
            <a:r>
              <a:rPr lang="ko-KR" altLang="en-US" dirty="0" smtClean="0"/>
              <a:t>초</a:t>
            </a:r>
            <a:endParaRPr lang="en-US" altLang="ko-KR" dirty="0" smtClean="0"/>
          </a:p>
          <a:p>
            <a:r>
              <a:rPr lang="en-US" altLang="ko-KR" dirty="0" smtClean="0"/>
              <a:t>10</a:t>
            </a:r>
            <a:r>
              <a:rPr lang="ko-KR" altLang="en-US" dirty="0" smtClean="0"/>
              <a:t>분</a:t>
            </a:r>
            <a:endParaRPr lang="ko-KR" alt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4543099" y="5891884"/>
            <a:ext cx="922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1200</a:t>
            </a:r>
            <a:r>
              <a:rPr lang="ko-KR" altLang="en-US" dirty="0" smtClean="0"/>
              <a:t>초</a:t>
            </a:r>
            <a:endParaRPr lang="en-US" altLang="ko-KR" dirty="0" smtClean="0"/>
          </a:p>
          <a:p>
            <a:r>
              <a:rPr lang="en-US" altLang="ko-KR" dirty="0" smtClean="0"/>
              <a:t>20</a:t>
            </a:r>
            <a:r>
              <a:rPr lang="ko-KR" altLang="en-US" dirty="0" smtClean="0"/>
              <a:t>분</a:t>
            </a:r>
            <a:endParaRPr lang="ko-KR" alt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6638314" y="5891883"/>
            <a:ext cx="922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1800</a:t>
            </a:r>
            <a:r>
              <a:rPr lang="ko-KR" altLang="en-US" dirty="0" smtClean="0"/>
              <a:t>초</a:t>
            </a:r>
            <a:endParaRPr lang="en-US" altLang="ko-KR" dirty="0" smtClean="0"/>
          </a:p>
          <a:p>
            <a:r>
              <a:rPr lang="en-US" altLang="ko-KR" dirty="0"/>
              <a:t>3</a:t>
            </a:r>
            <a:r>
              <a:rPr lang="en-US" altLang="ko-KR" dirty="0" smtClean="0"/>
              <a:t>0</a:t>
            </a:r>
            <a:r>
              <a:rPr lang="ko-KR" altLang="en-US" dirty="0" smtClean="0"/>
              <a:t>분</a:t>
            </a:r>
            <a:endParaRPr lang="ko-KR" alt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8731325" y="5891882"/>
            <a:ext cx="922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2400</a:t>
            </a:r>
            <a:r>
              <a:rPr lang="ko-KR" altLang="en-US" dirty="0" smtClean="0"/>
              <a:t>초</a:t>
            </a:r>
            <a:endParaRPr lang="en-US" altLang="ko-KR" dirty="0" smtClean="0"/>
          </a:p>
          <a:p>
            <a:r>
              <a:rPr lang="en-US" altLang="ko-KR" dirty="0"/>
              <a:t>4</a:t>
            </a:r>
            <a:r>
              <a:rPr lang="en-US" altLang="ko-KR" dirty="0" smtClean="0"/>
              <a:t>0</a:t>
            </a:r>
            <a:r>
              <a:rPr lang="ko-KR" altLang="en-US" dirty="0" smtClean="0"/>
              <a:t>분</a:t>
            </a:r>
            <a:endParaRPr lang="ko-KR" alt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10752295" y="5900033"/>
            <a:ext cx="110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3000</a:t>
            </a:r>
            <a:r>
              <a:rPr lang="ko-KR" altLang="en-US" dirty="0" smtClean="0"/>
              <a:t>초</a:t>
            </a:r>
            <a:endParaRPr lang="en-US" altLang="ko-KR" dirty="0" smtClean="0"/>
          </a:p>
          <a:p>
            <a:r>
              <a:rPr lang="en-US" altLang="ko-KR" dirty="0" smtClean="0"/>
              <a:t>50</a:t>
            </a:r>
            <a:r>
              <a:rPr lang="ko-KR" altLang="en-US" dirty="0" smtClean="0"/>
              <a:t>분</a:t>
            </a:r>
            <a:endParaRPr lang="en-US" altLang="ko-KR" dirty="0" smtClean="0"/>
          </a:p>
          <a:p>
            <a:r>
              <a:rPr lang="ko-KR" altLang="en-US" dirty="0" err="1" smtClean="0"/>
              <a:t>실험종료</a:t>
            </a:r>
            <a:endParaRPr lang="ko-KR" altLang="en-US" dirty="0"/>
          </a:p>
        </p:txBody>
      </p:sp>
      <p:pic>
        <p:nvPicPr>
          <p:cNvPr id="82" name="그림 8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4781" y="2570732"/>
            <a:ext cx="1547784" cy="1160838"/>
          </a:xfrm>
          <a:prstGeom prst="rect">
            <a:avLst/>
          </a:prstGeom>
        </p:spPr>
      </p:pic>
      <p:pic>
        <p:nvPicPr>
          <p:cNvPr id="83" name="그림 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12630" y="2558758"/>
            <a:ext cx="1547784" cy="1160838"/>
          </a:xfrm>
          <a:prstGeom prst="rect">
            <a:avLst/>
          </a:prstGeom>
        </p:spPr>
      </p:pic>
      <p:pic>
        <p:nvPicPr>
          <p:cNvPr id="84" name="그림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22868" y="2554683"/>
            <a:ext cx="1547784" cy="1160838"/>
          </a:xfrm>
          <a:prstGeom prst="rect">
            <a:avLst/>
          </a:prstGeom>
        </p:spPr>
      </p:pic>
      <p:pic>
        <p:nvPicPr>
          <p:cNvPr id="85" name="그림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90313" y="2570732"/>
            <a:ext cx="1547784" cy="1160838"/>
          </a:xfrm>
          <a:prstGeom prst="rect">
            <a:avLst/>
          </a:prstGeom>
        </p:spPr>
      </p:pic>
      <p:pic>
        <p:nvPicPr>
          <p:cNvPr id="86" name="그림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07639" y="2554684"/>
            <a:ext cx="1547783" cy="11608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9856" y="4202719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/>
              <a:t>1</a:t>
            </a:r>
            <a:r>
              <a:rPr lang="ko-KR" altLang="en-US" dirty="0" smtClean="0"/>
              <a:t>구간</a:t>
            </a:r>
            <a:endParaRPr lang="ko-KR" alt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3447058" y="420860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</a:t>
            </a:r>
            <a:r>
              <a:rPr lang="ko-KR" altLang="en-US" dirty="0" smtClean="0"/>
              <a:t>구간</a:t>
            </a:r>
            <a:endParaRPr lang="ko-KR" alt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5610028" y="4186273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3</a:t>
            </a:r>
            <a:r>
              <a:rPr lang="ko-KR" altLang="en-US" dirty="0" smtClean="0"/>
              <a:t>구간</a:t>
            </a:r>
            <a:endParaRPr lang="ko-KR" alt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7738553" y="4167982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4</a:t>
            </a:r>
            <a:r>
              <a:rPr lang="ko-KR" altLang="en-US" dirty="0" smtClean="0"/>
              <a:t>구간</a:t>
            </a:r>
            <a:endParaRPr lang="ko-KR" alt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9858416" y="4155853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5</a:t>
            </a:r>
            <a:r>
              <a:rPr lang="ko-KR" altLang="en-US" dirty="0" smtClean="0"/>
              <a:t>구간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6889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200</Words>
  <Application>Microsoft Office PowerPoint</Application>
  <PresentationFormat>와이드스크린</PresentationFormat>
  <Paragraphs>93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1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ss125.park</dc:creator>
  <cp:lastModifiedBy>ss125.park</cp:lastModifiedBy>
  <cp:revision>12</cp:revision>
  <cp:lastPrinted>2019-11-20T05:15:23Z</cp:lastPrinted>
  <dcterms:created xsi:type="dcterms:W3CDTF">2019-11-20T04:56:13Z</dcterms:created>
  <dcterms:modified xsi:type="dcterms:W3CDTF">2019-11-21T08:46:44Z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NSCPROP_SA">
    <vt:lpwstr>C:\Users\ss125.park.CORP\Desktop\Airpod2_BMT\Airpod2_BMT관련그림.pptx</vt:lpwstr>
  </property>
</Properties>
</file>