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75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17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44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5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023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677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33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10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913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37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48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F9358-C3C6-4944-B200-DF941B13A834}" type="datetimeFigureOut">
              <a:rPr lang="ko-KR" altLang="en-US" smtClean="0"/>
              <a:t>2019-11-11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422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4227" y="249383"/>
            <a:ext cx="204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Knowles </a:t>
            </a:r>
            <a:r>
              <a:rPr lang="en-US" altLang="ko-KR" dirty="0" err="1" smtClean="0"/>
              <a:t>Athletico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283140"/>
              </p:ext>
            </p:extLst>
          </p:nvPr>
        </p:nvGraphicFramePr>
        <p:xfrm>
          <a:off x="212529" y="812972"/>
          <a:ext cx="11711992" cy="582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16864659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2478909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4080535304"/>
                    </a:ext>
                  </a:extLst>
                </a:gridCol>
                <a:gridCol w="2716476">
                  <a:extLst>
                    <a:ext uri="{9D8B030D-6E8A-4147-A177-3AD203B41FA5}">
                      <a16:colId xmlns:a16="http://schemas.microsoft.com/office/drawing/2014/main" val="949342071"/>
                    </a:ext>
                  </a:extLst>
                </a:gridCol>
              </a:tblGrid>
              <a:tr h="43669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Use-cases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Functionality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56819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OK</a:t>
                      </a:r>
                      <a:r>
                        <a:rPr lang="en-US" altLang="ko-KR" sz="1200" baseline="0" dirty="0" smtClean="0"/>
                        <a:t> Google detection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Google-first stage detection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 detection during Media record </a:t>
                      </a:r>
                      <a:r>
                        <a:rPr lang="en-US" altLang="ko-KR" sz="1200" baseline="0" dirty="0" err="1" smtClean="0"/>
                        <a:t>mede</a:t>
                      </a:r>
                      <a:endParaRPr lang="en-US" altLang="ko-KR" sz="1200" baseline="0" dirty="0" smtClean="0"/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Echo canceller for Barge-in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Additional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SD855 after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front end, low power processing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62719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Ambient music detection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Local detection for song/artist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Ambient music detection even during media record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Echo canceller during music playback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4173"/>
                  </a:ext>
                </a:extLst>
              </a:tr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Motion Sense detection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Face unlock 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Radar sensor detects the face near the phone for fastest face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en-US" altLang="ko-KR" sz="1200" dirty="0" smtClean="0"/>
                        <a:t>unlock in industry : privacy to have all this on phone only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Flicker sensor data </a:t>
                      </a:r>
                      <a:r>
                        <a:rPr lang="en-US" altLang="ko-KR" sz="1200" dirty="0" err="1" smtClean="0"/>
                        <a:t>passthrough</a:t>
                      </a:r>
                      <a:r>
                        <a:rPr lang="en-US" altLang="ko-KR" sz="1200" dirty="0" smtClean="0"/>
                        <a:t>, enabling the face unlock camera/</a:t>
                      </a:r>
                      <a:r>
                        <a:rPr lang="en-US" altLang="ko-KR" sz="1200" dirty="0" err="1" smtClean="0"/>
                        <a:t>ToF</a:t>
                      </a:r>
                      <a:r>
                        <a:rPr lang="en-US" altLang="ko-KR" sz="1200" dirty="0" smtClean="0"/>
                        <a:t> measurements on the system</a:t>
                      </a:r>
                      <a:endParaRPr lang="ko-KR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runs Face Unlock, but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Radar Sensor on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Athleticao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4107"/>
                  </a:ext>
                </a:extLst>
              </a:tr>
              <a:tr h="13998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Presence: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Alarm clock, Poser screen on/off, and more (100%)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detects user is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near the device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I.e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hand reach towards phone, or walking away from the phone, can turn on/off the screen. All processed on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decides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what to do with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Radar Sensor information of scenario. Alarm goes softer as your hand nears the phone. Walking away from phone turns off screen. 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57338"/>
                  </a:ext>
                </a:extLst>
              </a:tr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Gesture: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Music Track Swipe forward (100%)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on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detects swipes to skip songs, shut off alarm, interact w games.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Smart enough to reject coffee mug passing over top of phone (similar to swipe) vs hand swipe motion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will combine Gesture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with Apps, gaming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00680"/>
                  </a:ext>
                </a:extLst>
              </a:tr>
              <a:tr h="5383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Battery Saver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provides power data from its use cases upwards to the system to optimize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SDM855 takes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power data across system for optimization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21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39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4227" y="249383"/>
            <a:ext cx="204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Knowles </a:t>
            </a:r>
            <a:r>
              <a:rPr lang="en-US" altLang="ko-KR" dirty="0" err="1" smtClean="0"/>
              <a:t>Athletico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470183"/>
              </p:ext>
            </p:extLst>
          </p:nvPr>
        </p:nvGraphicFramePr>
        <p:xfrm>
          <a:off x="212529" y="812972"/>
          <a:ext cx="11711992" cy="5770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16864659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2478909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4080535304"/>
                    </a:ext>
                  </a:extLst>
                </a:gridCol>
                <a:gridCol w="2716476">
                  <a:extLst>
                    <a:ext uri="{9D8B030D-6E8A-4147-A177-3AD203B41FA5}">
                      <a16:colId xmlns:a16="http://schemas.microsoft.com/office/drawing/2014/main" val="949342071"/>
                    </a:ext>
                  </a:extLst>
                </a:gridCol>
              </a:tblGrid>
              <a:tr h="46651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Use-cases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Functionality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56819"/>
                  </a:ext>
                </a:extLst>
              </a:tr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Camera</a:t>
                      </a:r>
                      <a:r>
                        <a:rPr lang="en-US" altLang="ko-KR" sz="1200" baseline="0" dirty="0" smtClean="0"/>
                        <a:t> App – </a:t>
                      </a:r>
                      <a:r>
                        <a:rPr lang="en-US" altLang="ko-KR" sz="1200" baseline="0" dirty="0" err="1" smtClean="0"/>
                        <a:t>Filcker</a:t>
                      </a:r>
                      <a:r>
                        <a:rPr lang="en-US" altLang="ko-KR" sz="1200" baseline="0" dirty="0" smtClean="0"/>
                        <a:t> sensor detect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flicker Sensor is connected to </a:t>
                      </a:r>
                      <a:r>
                        <a:rPr lang="en-US" altLang="ko-KR" sz="1200" baseline="0" dirty="0" err="1" smtClean="0"/>
                        <a:t>Athletico</a:t>
                      </a:r>
                      <a:r>
                        <a:rPr lang="en-US" altLang="ko-KR" sz="1200" baseline="0" dirty="0" smtClean="0"/>
                        <a:t>, pass-through data to </a:t>
                      </a:r>
                      <a:r>
                        <a:rPr lang="en-US" altLang="ko-KR" sz="1200" baseline="0" dirty="0" err="1" smtClean="0"/>
                        <a:t>SoC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SDM855 processes 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Filcker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data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62719"/>
                  </a:ext>
                </a:extLst>
              </a:tr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Network Voice call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passes Audio use cases with low latency – for all carriers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NS resides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4173"/>
                  </a:ext>
                </a:extLst>
              </a:tr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VoIP</a:t>
                      </a:r>
                      <a:r>
                        <a:rPr lang="en-US" altLang="ko-KR" sz="1200" baseline="0" dirty="0" smtClean="0"/>
                        <a:t> Call – DUO, hangouts, Skype, </a:t>
                      </a:r>
                      <a:r>
                        <a:rPr lang="en-US" altLang="ko-KR" sz="1200" baseline="0" dirty="0" err="1" smtClean="0"/>
                        <a:t>etc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passes Audio use cases with low latency – for all carriers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NS resides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4107"/>
                  </a:ext>
                </a:extLst>
              </a:tr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Media Recording :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Sound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recorder, Media recording (camera)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used for 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pasing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OK google support during media record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57338"/>
                  </a:ext>
                </a:extLst>
              </a:tr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mode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Car Mode. This allows for Google Assistant to provide quick message replies to incoming calls “I’m driving – call you later”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SMD855, SLPI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00680"/>
                  </a:ext>
                </a:extLst>
              </a:tr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Crash Detection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a crash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SMD855, SLPI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21889"/>
                  </a:ext>
                </a:extLst>
              </a:tr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Live transcription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YouTube,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 (On deice)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used for passing audio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51134"/>
                  </a:ext>
                </a:extLst>
              </a:tr>
              <a:tr h="10352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Next Gen Google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Assistant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No need to say OK Google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used for passing audio, and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 on 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enables use cases without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hotword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phrase. Ex) when it knows it’s the user (Face ID), or in a string of commands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223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33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550</Words>
  <Application>Microsoft Office PowerPoint</Application>
  <PresentationFormat>와이드스크린</PresentationFormat>
  <Paragraphs>83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손백권</dc:creator>
  <cp:lastModifiedBy>손백권</cp:lastModifiedBy>
  <cp:revision>12</cp:revision>
  <dcterms:created xsi:type="dcterms:W3CDTF">2019-11-11T03:44:11Z</dcterms:created>
  <dcterms:modified xsi:type="dcterms:W3CDTF">2019-11-11T05:50:35Z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C:\Users\beakkwon.son\Desktop\knowles_적용기술.pptx</vt:lpwstr>
  </property>
</Properties>
</file>